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8" r:id="rId21"/>
    <p:sldId id="279" r:id="rId22"/>
    <p:sldId id="280" r:id="rId23"/>
    <p:sldId id="282" r:id="rId24"/>
    <p:sldId id="281" r:id="rId25"/>
    <p:sldId id="283" r:id="rId26"/>
    <p:sldId id="284"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0DDCDC-C1B6-4A92-AC83-D4A6B86A8F19}" v="1" dt="2021-01-05T20:38:17.1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ngy.gaber@fart.bu.edu.eg" userId="641f8c27-9fe9-4783-9fae-c9fcccac1e28" providerId="ADAL" clId="{A00DDCDC-C1B6-4A92-AC83-D4A6B86A8F19}"/>
    <pc:docChg chg="custSel addSld modSld">
      <pc:chgData name="engy.gaber@fart.bu.edu.eg" userId="641f8c27-9fe9-4783-9fae-c9fcccac1e28" providerId="ADAL" clId="{A00DDCDC-C1B6-4A92-AC83-D4A6B86A8F19}" dt="2021-01-05T20:40:14.388" v="33" actId="478"/>
      <pc:docMkLst>
        <pc:docMk/>
      </pc:docMkLst>
      <pc:sldChg chg="delSp add mod delAnim">
        <pc:chgData name="engy.gaber@fart.bu.edu.eg" userId="641f8c27-9fe9-4783-9fae-c9fcccac1e28" providerId="ADAL" clId="{A00DDCDC-C1B6-4A92-AC83-D4A6B86A8F19}" dt="2021-01-05T20:38:33.195" v="9" actId="478"/>
        <pc:sldMkLst>
          <pc:docMk/>
          <pc:sldMk cId="3901593684" sldId="256"/>
        </pc:sldMkLst>
        <pc:picChg chg="del">
          <ac:chgData name="engy.gaber@fart.bu.edu.eg" userId="641f8c27-9fe9-4783-9fae-c9fcccac1e28" providerId="ADAL" clId="{A00DDCDC-C1B6-4A92-AC83-D4A6B86A8F19}" dt="2021-01-05T20:38:33.195" v="9" actId="478"/>
          <ac:picMkLst>
            <pc:docMk/>
            <pc:sldMk cId="3901593684" sldId="256"/>
            <ac:picMk id="6" creationId="{00000000-0000-0000-0000-000000000000}"/>
          </ac:picMkLst>
        </pc:picChg>
      </pc:sldChg>
      <pc:sldChg chg="delSp add mod delAnim">
        <pc:chgData name="engy.gaber@fart.bu.edu.eg" userId="641f8c27-9fe9-4783-9fae-c9fcccac1e28" providerId="ADAL" clId="{A00DDCDC-C1B6-4A92-AC83-D4A6B86A8F19}" dt="2021-01-05T20:38:38.373" v="10" actId="478"/>
        <pc:sldMkLst>
          <pc:docMk/>
          <pc:sldMk cId="196745264" sldId="257"/>
        </pc:sldMkLst>
        <pc:picChg chg="del">
          <ac:chgData name="engy.gaber@fart.bu.edu.eg" userId="641f8c27-9fe9-4783-9fae-c9fcccac1e28" providerId="ADAL" clId="{A00DDCDC-C1B6-4A92-AC83-D4A6B86A8F19}" dt="2021-01-05T20:38:38.373" v="10" actId="478"/>
          <ac:picMkLst>
            <pc:docMk/>
            <pc:sldMk cId="196745264" sldId="257"/>
            <ac:picMk id="5" creationId="{00000000-0000-0000-0000-000000000000}"/>
          </ac:picMkLst>
        </pc:picChg>
      </pc:sldChg>
      <pc:sldChg chg="delSp modSp add mod delAnim">
        <pc:chgData name="engy.gaber@fart.bu.edu.eg" userId="641f8c27-9fe9-4783-9fae-c9fcccac1e28" providerId="ADAL" clId="{A00DDCDC-C1B6-4A92-AC83-D4A6B86A8F19}" dt="2021-01-05T20:38:42.195" v="11" actId="478"/>
        <pc:sldMkLst>
          <pc:docMk/>
          <pc:sldMk cId="1974421851" sldId="258"/>
        </pc:sldMkLst>
        <pc:spChg chg="mod">
          <ac:chgData name="engy.gaber@fart.bu.edu.eg" userId="641f8c27-9fe9-4783-9fae-c9fcccac1e28" providerId="ADAL" clId="{A00DDCDC-C1B6-4A92-AC83-D4A6B86A8F19}" dt="2021-01-05T20:38:20.342" v="1" actId="27636"/>
          <ac:spMkLst>
            <pc:docMk/>
            <pc:sldMk cId="1974421851" sldId="258"/>
            <ac:spMk id="3" creationId="{00000000-0000-0000-0000-000000000000}"/>
          </ac:spMkLst>
        </pc:spChg>
        <pc:picChg chg="del">
          <ac:chgData name="engy.gaber@fart.bu.edu.eg" userId="641f8c27-9fe9-4783-9fae-c9fcccac1e28" providerId="ADAL" clId="{A00DDCDC-C1B6-4A92-AC83-D4A6B86A8F19}" dt="2021-01-05T20:38:42.195" v="11" actId="478"/>
          <ac:picMkLst>
            <pc:docMk/>
            <pc:sldMk cId="1974421851" sldId="258"/>
            <ac:picMk id="4" creationId="{00000000-0000-0000-0000-000000000000}"/>
          </ac:picMkLst>
        </pc:picChg>
      </pc:sldChg>
      <pc:sldChg chg="delSp add mod delAnim">
        <pc:chgData name="engy.gaber@fart.bu.edu.eg" userId="641f8c27-9fe9-4783-9fae-c9fcccac1e28" providerId="ADAL" clId="{A00DDCDC-C1B6-4A92-AC83-D4A6B86A8F19}" dt="2021-01-05T20:38:46.070" v="12" actId="478"/>
        <pc:sldMkLst>
          <pc:docMk/>
          <pc:sldMk cId="1063973160" sldId="259"/>
        </pc:sldMkLst>
        <pc:picChg chg="del">
          <ac:chgData name="engy.gaber@fart.bu.edu.eg" userId="641f8c27-9fe9-4783-9fae-c9fcccac1e28" providerId="ADAL" clId="{A00DDCDC-C1B6-4A92-AC83-D4A6B86A8F19}" dt="2021-01-05T20:38:46.070" v="12" actId="478"/>
          <ac:picMkLst>
            <pc:docMk/>
            <pc:sldMk cId="1063973160" sldId="259"/>
            <ac:picMk id="2" creationId="{00000000-0000-0000-0000-000000000000}"/>
          </ac:picMkLst>
        </pc:picChg>
      </pc:sldChg>
      <pc:sldChg chg="delSp add mod delAnim">
        <pc:chgData name="engy.gaber@fart.bu.edu.eg" userId="641f8c27-9fe9-4783-9fae-c9fcccac1e28" providerId="ADAL" clId="{A00DDCDC-C1B6-4A92-AC83-D4A6B86A8F19}" dt="2021-01-05T20:38:50.023" v="13" actId="478"/>
        <pc:sldMkLst>
          <pc:docMk/>
          <pc:sldMk cId="2050457100" sldId="260"/>
        </pc:sldMkLst>
        <pc:picChg chg="del">
          <ac:chgData name="engy.gaber@fart.bu.edu.eg" userId="641f8c27-9fe9-4783-9fae-c9fcccac1e28" providerId="ADAL" clId="{A00DDCDC-C1B6-4A92-AC83-D4A6B86A8F19}" dt="2021-01-05T20:38:50.023" v="13" actId="478"/>
          <ac:picMkLst>
            <pc:docMk/>
            <pc:sldMk cId="2050457100" sldId="260"/>
            <ac:picMk id="2" creationId="{00000000-0000-0000-0000-000000000000}"/>
          </ac:picMkLst>
        </pc:picChg>
      </pc:sldChg>
      <pc:sldChg chg="delSp add mod delAnim">
        <pc:chgData name="engy.gaber@fart.bu.edu.eg" userId="641f8c27-9fe9-4783-9fae-c9fcccac1e28" providerId="ADAL" clId="{A00DDCDC-C1B6-4A92-AC83-D4A6B86A8F19}" dt="2021-01-05T20:38:54.449" v="14" actId="478"/>
        <pc:sldMkLst>
          <pc:docMk/>
          <pc:sldMk cId="2942481025" sldId="261"/>
        </pc:sldMkLst>
        <pc:picChg chg="del">
          <ac:chgData name="engy.gaber@fart.bu.edu.eg" userId="641f8c27-9fe9-4783-9fae-c9fcccac1e28" providerId="ADAL" clId="{A00DDCDC-C1B6-4A92-AC83-D4A6B86A8F19}" dt="2021-01-05T20:38:54.449" v="14" actId="478"/>
          <ac:picMkLst>
            <pc:docMk/>
            <pc:sldMk cId="2942481025" sldId="261"/>
            <ac:picMk id="2" creationId="{00000000-0000-0000-0000-000000000000}"/>
          </ac:picMkLst>
        </pc:picChg>
      </pc:sldChg>
      <pc:sldChg chg="delSp add mod delAnim">
        <pc:chgData name="engy.gaber@fart.bu.edu.eg" userId="641f8c27-9fe9-4783-9fae-c9fcccac1e28" providerId="ADAL" clId="{A00DDCDC-C1B6-4A92-AC83-D4A6B86A8F19}" dt="2021-01-05T20:38:59.687" v="15" actId="478"/>
        <pc:sldMkLst>
          <pc:docMk/>
          <pc:sldMk cId="3578081539" sldId="262"/>
        </pc:sldMkLst>
        <pc:picChg chg="del">
          <ac:chgData name="engy.gaber@fart.bu.edu.eg" userId="641f8c27-9fe9-4783-9fae-c9fcccac1e28" providerId="ADAL" clId="{A00DDCDC-C1B6-4A92-AC83-D4A6B86A8F19}" dt="2021-01-05T20:38:59.687" v="15" actId="478"/>
          <ac:picMkLst>
            <pc:docMk/>
            <pc:sldMk cId="3578081539" sldId="262"/>
            <ac:picMk id="2" creationId="{00000000-0000-0000-0000-000000000000}"/>
          </ac:picMkLst>
        </pc:picChg>
      </pc:sldChg>
      <pc:sldChg chg="delSp add mod delAnim">
        <pc:chgData name="engy.gaber@fart.bu.edu.eg" userId="641f8c27-9fe9-4783-9fae-c9fcccac1e28" providerId="ADAL" clId="{A00DDCDC-C1B6-4A92-AC83-D4A6B86A8F19}" dt="2021-01-05T20:39:07.781" v="16" actId="478"/>
        <pc:sldMkLst>
          <pc:docMk/>
          <pc:sldMk cId="2730919869" sldId="263"/>
        </pc:sldMkLst>
        <pc:picChg chg="del">
          <ac:chgData name="engy.gaber@fart.bu.edu.eg" userId="641f8c27-9fe9-4783-9fae-c9fcccac1e28" providerId="ADAL" clId="{A00DDCDC-C1B6-4A92-AC83-D4A6B86A8F19}" dt="2021-01-05T20:39:07.781" v="16" actId="478"/>
          <ac:picMkLst>
            <pc:docMk/>
            <pc:sldMk cId="2730919869" sldId="263"/>
            <ac:picMk id="4" creationId="{00000000-0000-0000-0000-000000000000}"/>
          </ac:picMkLst>
        </pc:picChg>
      </pc:sldChg>
      <pc:sldChg chg="delSp add mod delAnim">
        <pc:chgData name="engy.gaber@fart.bu.edu.eg" userId="641f8c27-9fe9-4783-9fae-c9fcccac1e28" providerId="ADAL" clId="{A00DDCDC-C1B6-4A92-AC83-D4A6B86A8F19}" dt="2021-01-05T20:39:12.352" v="17" actId="478"/>
        <pc:sldMkLst>
          <pc:docMk/>
          <pc:sldMk cId="1280715707" sldId="264"/>
        </pc:sldMkLst>
        <pc:picChg chg="del">
          <ac:chgData name="engy.gaber@fart.bu.edu.eg" userId="641f8c27-9fe9-4783-9fae-c9fcccac1e28" providerId="ADAL" clId="{A00DDCDC-C1B6-4A92-AC83-D4A6B86A8F19}" dt="2021-01-05T20:39:12.352" v="17" actId="478"/>
          <ac:picMkLst>
            <pc:docMk/>
            <pc:sldMk cId="1280715707" sldId="264"/>
            <ac:picMk id="4" creationId="{00000000-0000-0000-0000-000000000000}"/>
          </ac:picMkLst>
        </pc:picChg>
      </pc:sldChg>
      <pc:sldChg chg="delSp add mod delAnim">
        <pc:chgData name="engy.gaber@fart.bu.edu.eg" userId="641f8c27-9fe9-4783-9fae-c9fcccac1e28" providerId="ADAL" clId="{A00DDCDC-C1B6-4A92-AC83-D4A6B86A8F19}" dt="2021-01-05T20:39:16.506" v="18" actId="478"/>
        <pc:sldMkLst>
          <pc:docMk/>
          <pc:sldMk cId="3632637931" sldId="265"/>
        </pc:sldMkLst>
        <pc:picChg chg="del">
          <ac:chgData name="engy.gaber@fart.bu.edu.eg" userId="641f8c27-9fe9-4783-9fae-c9fcccac1e28" providerId="ADAL" clId="{A00DDCDC-C1B6-4A92-AC83-D4A6B86A8F19}" dt="2021-01-05T20:39:16.506" v="18" actId="478"/>
          <ac:picMkLst>
            <pc:docMk/>
            <pc:sldMk cId="3632637931" sldId="265"/>
            <ac:picMk id="2" creationId="{00000000-0000-0000-0000-000000000000}"/>
          </ac:picMkLst>
        </pc:picChg>
      </pc:sldChg>
      <pc:sldChg chg="delSp add mod delAnim">
        <pc:chgData name="engy.gaber@fart.bu.edu.eg" userId="641f8c27-9fe9-4783-9fae-c9fcccac1e28" providerId="ADAL" clId="{A00DDCDC-C1B6-4A92-AC83-D4A6B86A8F19}" dt="2021-01-05T20:39:19.797" v="19" actId="478"/>
        <pc:sldMkLst>
          <pc:docMk/>
          <pc:sldMk cId="3656433390" sldId="266"/>
        </pc:sldMkLst>
        <pc:picChg chg="del">
          <ac:chgData name="engy.gaber@fart.bu.edu.eg" userId="641f8c27-9fe9-4783-9fae-c9fcccac1e28" providerId="ADAL" clId="{A00DDCDC-C1B6-4A92-AC83-D4A6B86A8F19}" dt="2021-01-05T20:39:19.797" v="19" actId="478"/>
          <ac:picMkLst>
            <pc:docMk/>
            <pc:sldMk cId="3656433390" sldId="266"/>
            <ac:picMk id="2" creationId="{00000000-0000-0000-0000-000000000000}"/>
          </ac:picMkLst>
        </pc:picChg>
      </pc:sldChg>
      <pc:sldChg chg="delSp add mod delAnim">
        <pc:chgData name="engy.gaber@fart.bu.edu.eg" userId="641f8c27-9fe9-4783-9fae-c9fcccac1e28" providerId="ADAL" clId="{A00DDCDC-C1B6-4A92-AC83-D4A6B86A8F19}" dt="2021-01-05T20:39:23.165" v="20" actId="478"/>
        <pc:sldMkLst>
          <pc:docMk/>
          <pc:sldMk cId="333402496" sldId="267"/>
        </pc:sldMkLst>
        <pc:picChg chg="del">
          <ac:chgData name="engy.gaber@fart.bu.edu.eg" userId="641f8c27-9fe9-4783-9fae-c9fcccac1e28" providerId="ADAL" clId="{A00DDCDC-C1B6-4A92-AC83-D4A6B86A8F19}" dt="2021-01-05T20:39:23.165" v="20" actId="478"/>
          <ac:picMkLst>
            <pc:docMk/>
            <pc:sldMk cId="333402496" sldId="267"/>
            <ac:picMk id="2" creationId="{00000000-0000-0000-0000-000000000000}"/>
          </ac:picMkLst>
        </pc:picChg>
      </pc:sldChg>
      <pc:sldChg chg="delSp add mod delAnim">
        <pc:chgData name="engy.gaber@fart.bu.edu.eg" userId="641f8c27-9fe9-4783-9fae-c9fcccac1e28" providerId="ADAL" clId="{A00DDCDC-C1B6-4A92-AC83-D4A6B86A8F19}" dt="2021-01-05T20:39:26.963" v="21" actId="478"/>
        <pc:sldMkLst>
          <pc:docMk/>
          <pc:sldMk cId="3719879329" sldId="268"/>
        </pc:sldMkLst>
        <pc:picChg chg="del">
          <ac:chgData name="engy.gaber@fart.bu.edu.eg" userId="641f8c27-9fe9-4783-9fae-c9fcccac1e28" providerId="ADAL" clId="{A00DDCDC-C1B6-4A92-AC83-D4A6B86A8F19}" dt="2021-01-05T20:39:26.963" v="21" actId="478"/>
          <ac:picMkLst>
            <pc:docMk/>
            <pc:sldMk cId="3719879329" sldId="268"/>
            <ac:picMk id="2" creationId="{00000000-0000-0000-0000-000000000000}"/>
          </ac:picMkLst>
        </pc:picChg>
      </pc:sldChg>
      <pc:sldChg chg="delSp add mod delAnim">
        <pc:chgData name="engy.gaber@fart.bu.edu.eg" userId="641f8c27-9fe9-4783-9fae-c9fcccac1e28" providerId="ADAL" clId="{A00DDCDC-C1B6-4A92-AC83-D4A6B86A8F19}" dt="2021-01-05T20:39:31.062" v="22" actId="478"/>
        <pc:sldMkLst>
          <pc:docMk/>
          <pc:sldMk cId="3698829999" sldId="269"/>
        </pc:sldMkLst>
        <pc:picChg chg="del">
          <ac:chgData name="engy.gaber@fart.bu.edu.eg" userId="641f8c27-9fe9-4783-9fae-c9fcccac1e28" providerId="ADAL" clId="{A00DDCDC-C1B6-4A92-AC83-D4A6B86A8F19}" dt="2021-01-05T20:39:31.062" v="22" actId="478"/>
          <ac:picMkLst>
            <pc:docMk/>
            <pc:sldMk cId="3698829999" sldId="269"/>
            <ac:picMk id="2" creationId="{00000000-0000-0000-0000-000000000000}"/>
          </ac:picMkLst>
        </pc:picChg>
      </pc:sldChg>
      <pc:sldChg chg="delSp modSp add mod delAnim">
        <pc:chgData name="engy.gaber@fart.bu.edu.eg" userId="641f8c27-9fe9-4783-9fae-c9fcccac1e28" providerId="ADAL" clId="{A00DDCDC-C1B6-4A92-AC83-D4A6B86A8F19}" dt="2021-01-05T20:39:34.214" v="23" actId="478"/>
        <pc:sldMkLst>
          <pc:docMk/>
          <pc:sldMk cId="1160085499" sldId="270"/>
        </pc:sldMkLst>
        <pc:spChg chg="mod">
          <ac:chgData name="engy.gaber@fart.bu.edu.eg" userId="641f8c27-9fe9-4783-9fae-c9fcccac1e28" providerId="ADAL" clId="{A00DDCDC-C1B6-4A92-AC83-D4A6B86A8F19}" dt="2021-01-05T20:38:20.781" v="2" actId="27636"/>
          <ac:spMkLst>
            <pc:docMk/>
            <pc:sldMk cId="1160085499" sldId="270"/>
            <ac:spMk id="3" creationId="{00000000-0000-0000-0000-000000000000}"/>
          </ac:spMkLst>
        </pc:spChg>
        <pc:picChg chg="del">
          <ac:chgData name="engy.gaber@fart.bu.edu.eg" userId="641f8c27-9fe9-4783-9fae-c9fcccac1e28" providerId="ADAL" clId="{A00DDCDC-C1B6-4A92-AC83-D4A6B86A8F19}" dt="2021-01-05T20:39:34.214" v="23" actId="478"/>
          <ac:picMkLst>
            <pc:docMk/>
            <pc:sldMk cId="1160085499" sldId="270"/>
            <ac:picMk id="2" creationId="{00000000-0000-0000-0000-000000000000}"/>
          </ac:picMkLst>
        </pc:picChg>
      </pc:sldChg>
      <pc:sldChg chg="delSp add mod delAnim">
        <pc:chgData name="engy.gaber@fart.bu.edu.eg" userId="641f8c27-9fe9-4783-9fae-c9fcccac1e28" providerId="ADAL" clId="{A00DDCDC-C1B6-4A92-AC83-D4A6B86A8F19}" dt="2021-01-05T20:39:38.937" v="24" actId="478"/>
        <pc:sldMkLst>
          <pc:docMk/>
          <pc:sldMk cId="2649330357" sldId="271"/>
        </pc:sldMkLst>
        <pc:picChg chg="del">
          <ac:chgData name="engy.gaber@fart.bu.edu.eg" userId="641f8c27-9fe9-4783-9fae-c9fcccac1e28" providerId="ADAL" clId="{A00DDCDC-C1B6-4A92-AC83-D4A6B86A8F19}" dt="2021-01-05T20:39:38.937" v="24" actId="478"/>
          <ac:picMkLst>
            <pc:docMk/>
            <pc:sldMk cId="2649330357" sldId="271"/>
            <ac:picMk id="2" creationId="{00000000-0000-0000-0000-000000000000}"/>
          </ac:picMkLst>
        </pc:picChg>
      </pc:sldChg>
      <pc:sldChg chg="delSp modSp add mod delAnim">
        <pc:chgData name="engy.gaber@fart.bu.edu.eg" userId="641f8c27-9fe9-4783-9fae-c9fcccac1e28" providerId="ADAL" clId="{A00DDCDC-C1B6-4A92-AC83-D4A6B86A8F19}" dt="2021-01-05T20:39:42.156" v="25" actId="478"/>
        <pc:sldMkLst>
          <pc:docMk/>
          <pc:sldMk cId="1249417935" sldId="272"/>
        </pc:sldMkLst>
        <pc:spChg chg="mod">
          <ac:chgData name="engy.gaber@fart.bu.edu.eg" userId="641f8c27-9fe9-4783-9fae-c9fcccac1e28" providerId="ADAL" clId="{A00DDCDC-C1B6-4A92-AC83-D4A6B86A8F19}" dt="2021-01-05T20:38:20.876" v="3" actId="27636"/>
          <ac:spMkLst>
            <pc:docMk/>
            <pc:sldMk cId="1249417935" sldId="272"/>
            <ac:spMk id="3" creationId="{00000000-0000-0000-0000-000000000000}"/>
          </ac:spMkLst>
        </pc:spChg>
        <pc:picChg chg="del">
          <ac:chgData name="engy.gaber@fart.bu.edu.eg" userId="641f8c27-9fe9-4783-9fae-c9fcccac1e28" providerId="ADAL" clId="{A00DDCDC-C1B6-4A92-AC83-D4A6B86A8F19}" dt="2021-01-05T20:39:42.156" v="25" actId="478"/>
          <ac:picMkLst>
            <pc:docMk/>
            <pc:sldMk cId="1249417935" sldId="272"/>
            <ac:picMk id="2" creationId="{00000000-0000-0000-0000-000000000000}"/>
          </ac:picMkLst>
        </pc:picChg>
      </pc:sldChg>
      <pc:sldChg chg="delSp modSp add mod delAnim">
        <pc:chgData name="engy.gaber@fart.bu.edu.eg" userId="641f8c27-9fe9-4783-9fae-c9fcccac1e28" providerId="ADAL" clId="{A00DDCDC-C1B6-4A92-AC83-D4A6B86A8F19}" dt="2021-01-05T20:39:45.519" v="26" actId="478"/>
        <pc:sldMkLst>
          <pc:docMk/>
          <pc:sldMk cId="3088900358" sldId="273"/>
        </pc:sldMkLst>
        <pc:spChg chg="mod">
          <ac:chgData name="engy.gaber@fart.bu.edu.eg" userId="641f8c27-9fe9-4783-9fae-c9fcccac1e28" providerId="ADAL" clId="{A00DDCDC-C1B6-4A92-AC83-D4A6B86A8F19}" dt="2021-01-05T20:38:20.897" v="4" actId="27636"/>
          <ac:spMkLst>
            <pc:docMk/>
            <pc:sldMk cId="3088900358" sldId="273"/>
            <ac:spMk id="3" creationId="{00000000-0000-0000-0000-000000000000}"/>
          </ac:spMkLst>
        </pc:spChg>
        <pc:picChg chg="del">
          <ac:chgData name="engy.gaber@fart.bu.edu.eg" userId="641f8c27-9fe9-4783-9fae-c9fcccac1e28" providerId="ADAL" clId="{A00DDCDC-C1B6-4A92-AC83-D4A6B86A8F19}" dt="2021-01-05T20:39:45.519" v="26" actId="478"/>
          <ac:picMkLst>
            <pc:docMk/>
            <pc:sldMk cId="3088900358" sldId="273"/>
            <ac:picMk id="4" creationId="{00000000-0000-0000-0000-000000000000}"/>
          </ac:picMkLst>
        </pc:picChg>
      </pc:sldChg>
      <pc:sldChg chg="delSp modSp add mod delAnim">
        <pc:chgData name="engy.gaber@fart.bu.edu.eg" userId="641f8c27-9fe9-4783-9fae-c9fcccac1e28" providerId="ADAL" clId="{A00DDCDC-C1B6-4A92-AC83-D4A6B86A8F19}" dt="2021-01-05T20:39:49.435" v="27" actId="478"/>
        <pc:sldMkLst>
          <pc:docMk/>
          <pc:sldMk cId="370405482" sldId="274"/>
        </pc:sldMkLst>
        <pc:spChg chg="mod">
          <ac:chgData name="engy.gaber@fart.bu.edu.eg" userId="641f8c27-9fe9-4783-9fae-c9fcccac1e28" providerId="ADAL" clId="{A00DDCDC-C1B6-4A92-AC83-D4A6B86A8F19}" dt="2021-01-05T20:38:20.912" v="5" actId="27636"/>
          <ac:spMkLst>
            <pc:docMk/>
            <pc:sldMk cId="370405482" sldId="274"/>
            <ac:spMk id="3" creationId="{00000000-0000-0000-0000-000000000000}"/>
          </ac:spMkLst>
        </pc:spChg>
        <pc:picChg chg="del">
          <ac:chgData name="engy.gaber@fart.bu.edu.eg" userId="641f8c27-9fe9-4783-9fae-c9fcccac1e28" providerId="ADAL" clId="{A00DDCDC-C1B6-4A92-AC83-D4A6B86A8F19}" dt="2021-01-05T20:39:49.435" v="27" actId="478"/>
          <ac:picMkLst>
            <pc:docMk/>
            <pc:sldMk cId="370405482" sldId="274"/>
            <ac:picMk id="2" creationId="{00000000-0000-0000-0000-000000000000}"/>
          </ac:picMkLst>
        </pc:picChg>
      </pc:sldChg>
      <pc:sldChg chg="delSp modSp add mod delAnim">
        <pc:chgData name="engy.gaber@fart.bu.edu.eg" userId="641f8c27-9fe9-4783-9fae-c9fcccac1e28" providerId="ADAL" clId="{A00DDCDC-C1B6-4A92-AC83-D4A6B86A8F19}" dt="2021-01-05T20:39:52.455" v="28" actId="478"/>
        <pc:sldMkLst>
          <pc:docMk/>
          <pc:sldMk cId="843005434" sldId="278"/>
        </pc:sldMkLst>
        <pc:spChg chg="mod">
          <ac:chgData name="engy.gaber@fart.bu.edu.eg" userId="641f8c27-9fe9-4783-9fae-c9fcccac1e28" providerId="ADAL" clId="{A00DDCDC-C1B6-4A92-AC83-D4A6B86A8F19}" dt="2021-01-05T20:38:20.926" v="6" actId="27636"/>
          <ac:spMkLst>
            <pc:docMk/>
            <pc:sldMk cId="843005434" sldId="278"/>
            <ac:spMk id="3" creationId="{00000000-0000-0000-0000-000000000000}"/>
          </ac:spMkLst>
        </pc:spChg>
        <pc:picChg chg="del">
          <ac:chgData name="engy.gaber@fart.bu.edu.eg" userId="641f8c27-9fe9-4783-9fae-c9fcccac1e28" providerId="ADAL" clId="{A00DDCDC-C1B6-4A92-AC83-D4A6B86A8F19}" dt="2021-01-05T20:39:52.455" v="28" actId="478"/>
          <ac:picMkLst>
            <pc:docMk/>
            <pc:sldMk cId="843005434" sldId="278"/>
            <ac:picMk id="2" creationId="{00000000-0000-0000-0000-000000000000}"/>
          </ac:picMkLst>
        </pc:picChg>
      </pc:sldChg>
      <pc:sldChg chg="delSp add mod delAnim">
        <pc:chgData name="engy.gaber@fart.bu.edu.eg" userId="641f8c27-9fe9-4783-9fae-c9fcccac1e28" providerId="ADAL" clId="{A00DDCDC-C1B6-4A92-AC83-D4A6B86A8F19}" dt="2021-01-05T20:39:56.767" v="29" actId="478"/>
        <pc:sldMkLst>
          <pc:docMk/>
          <pc:sldMk cId="869131883" sldId="279"/>
        </pc:sldMkLst>
        <pc:picChg chg="del">
          <ac:chgData name="engy.gaber@fart.bu.edu.eg" userId="641f8c27-9fe9-4783-9fae-c9fcccac1e28" providerId="ADAL" clId="{A00DDCDC-C1B6-4A92-AC83-D4A6B86A8F19}" dt="2021-01-05T20:39:56.767" v="29" actId="478"/>
          <ac:picMkLst>
            <pc:docMk/>
            <pc:sldMk cId="869131883" sldId="279"/>
            <ac:picMk id="2" creationId="{00000000-0000-0000-0000-000000000000}"/>
          </ac:picMkLst>
        </pc:picChg>
      </pc:sldChg>
      <pc:sldChg chg="delSp add mod delAnim">
        <pc:chgData name="engy.gaber@fart.bu.edu.eg" userId="641f8c27-9fe9-4783-9fae-c9fcccac1e28" providerId="ADAL" clId="{A00DDCDC-C1B6-4A92-AC83-D4A6B86A8F19}" dt="2021-01-05T20:40:01.394" v="30" actId="478"/>
        <pc:sldMkLst>
          <pc:docMk/>
          <pc:sldMk cId="1811445937" sldId="280"/>
        </pc:sldMkLst>
        <pc:picChg chg="del">
          <ac:chgData name="engy.gaber@fart.bu.edu.eg" userId="641f8c27-9fe9-4783-9fae-c9fcccac1e28" providerId="ADAL" clId="{A00DDCDC-C1B6-4A92-AC83-D4A6B86A8F19}" dt="2021-01-05T20:40:01.394" v="30" actId="478"/>
          <ac:picMkLst>
            <pc:docMk/>
            <pc:sldMk cId="1811445937" sldId="280"/>
            <ac:picMk id="2" creationId="{00000000-0000-0000-0000-000000000000}"/>
          </ac:picMkLst>
        </pc:picChg>
      </pc:sldChg>
      <pc:sldChg chg="delSp modSp add mod delAnim">
        <pc:chgData name="engy.gaber@fart.bu.edu.eg" userId="641f8c27-9fe9-4783-9fae-c9fcccac1e28" providerId="ADAL" clId="{A00DDCDC-C1B6-4A92-AC83-D4A6B86A8F19}" dt="2021-01-05T20:40:10.900" v="32" actId="478"/>
        <pc:sldMkLst>
          <pc:docMk/>
          <pc:sldMk cId="4071185823" sldId="281"/>
        </pc:sldMkLst>
        <pc:spChg chg="mod">
          <ac:chgData name="engy.gaber@fart.bu.edu.eg" userId="641f8c27-9fe9-4783-9fae-c9fcccac1e28" providerId="ADAL" clId="{A00DDCDC-C1B6-4A92-AC83-D4A6B86A8F19}" dt="2021-01-05T20:38:20.953" v="7" actId="27636"/>
          <ac:spMkLst>
            <pc:docMk/>
            <pc:sldMk cId="4071185823" sldId="281"/>
            <ac:spMk id="3" creationId="{00000000-0000-0000-0000-000000000000}"/>
          </ac:spMkLst>
        </pc:spChg>
        <pc:picChg chg="del">
          <ac:chgData name="engy.gaber@fart.bu.edu.eg" userId="641f8c27-9fe9-4783-9fae-c9fcccac1e28" providerId="ADAL" clId="{A00DDCDC-C1B6-4A92-AC83-D4A6B86A8F19}" dt="2021-01-05T20:40:10.900" v="32" actId="478"/>
          <ac:picMkLst>
            <pc:docMk/>
            <pc:sldMk cId="4071185823" sldId="281"/>
            <ac:picMk id="2" creationId="{00000000-0000-0000-0000-000000000000}"/>
          </ac:picMkLst>
        </pc:picChg>
      </pc:sldChg>
      <pc:sldChg chg="delSp add mod delAnim">
        <pc:chgData name="engy.gaber@fart.bu.edu.eg" userId="641f8c27-9fe9-4783-9fae-c9fcccac1e28" providerId="ADAL" clId="{A00DDCDC-C1B6-4A92-AC83-D4A6B86A8F19}" dt="2021-01-05T20:40:06.068" v="31" actId="478"/>
        <pc:sldMkLst>
          <pc:docMk/>
          <pc:sldMk cId="2986420939" sldId="282"/>
        </pc:sldMkLst>
        <pc:picChg chg="del">
          <ac:chgData name="engy.gaber@fart.bu.edu.eg" userId="641f8c27-9fe9-4783-9fae-c9fcccac1e28" providerId="ADAL" clId="{A00DDCDC-C1B6-4A92-AC83-D4A6B86A8F19}" dt="2021-01-05T20:40:06.068" v="31" actId="478"/>
          <ac:picMkLst>
            <pc:docMk/>
            <pc:sldMk cId="2986420939" sldId="282"/>
            <ac:picMk id="2" creationId="{00000000-0000-0000-0000-000000000000}"/>
          </ac:picMkLst>
        </pc:picChg>
      </pc:sldChg>
      <pc:sldChg chg="delSp add mod delAnim">
        <pc:chgData name="engy.gaber@fart.bu.edu.eg" userId="641f8c27-9fe9-4783-9fae-c9fcccac1e28" providerId="ADAL" clId="{A00DDCDC-C1B6-4A92-AC83-D4A6B86A8F19}" dt="2021-01-05T20:40:14.388" v="33" actId="478"/>
        <pc:sldMkLst>
          <pc:docMk/>
          <pc:sldMk cId="1294514709" sldId="283"/>
        </pc:sldMkLst>
        <pc:picChg chg="del">
          <ac:chgData name="engy.gaber@fart.bu.edu.eg" userId="641f8c27-9fe9-4783-9fae-c9fcccac1e28" providerId="ADAL" clId="{A00DDCDC-C1B6-4A92-AC83-D4A6B86A8F19}" dt="2021-01-05T20:40:14.388" v="33" actId="478"/>
          <ac:picMkLst>
            <pc:docMk/>
            <pc:sldMk cId="1294514709" sldId="283"/>
            <ac:picMk id="2" creationId="{00000000-0000-0000-0000-000000000000}"/>
          </ac:picMkLst>
        </pc:picChg>
      </pc:sldChg>
      <pc:sldChg chg="delSp add mod delAnim">
        <pc:chgData name="engy.gaber@fart.bu.edu.eg" userId="641f8c27-9fe9-4783-9fae-c9fcccac1e28" providerId="ADAL" clId="{A00DDCDC-C1B6-4A92-AC83-D4A6B86A8F19}" dt="2021-01-05T20:38:25.211" v="8" actId="478"/>
        <pc:sldMkLst>
          <pc:docMk/>
          <pc:sldMk cId="3082622650" sldId="284"/>
        </pc:sldMkLst>
        <pc:picChg chg="del">
          <ac:chgData name="engy.gaber@fart.bu.edu.eg" userId="641f8c27-9fe9-4783-9fae-c9fcccac1e28" providerId="ADAL" clId="{A00DDCDC-C1B6-4A92-AC83-D4A6B86A8F19}" dt="2021-01-05T20:38:25.211" v="8" actId="478"/>
          <ac:picMkLst>
            <pc:docMk/>
            <pc:sldMk cId="3082622650" sldId="284"/>
            <ac:picMk id="2" creationId="{00000000-0000-0000-0000-000000000000}"/>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F0AAA7-9D5E-43CB-9C12-ACB668158C04}" type="doc">
      <dgm:prSet loTypeId="urn:microsoft.com/office/officeart/2005/8/layout/process3" loCatId="process" qsTypeId="urn:microsoft.com/office/officeart/2005/8/quickstyle/simple1" qsCatId="simple" csTypeId="urn:microsoft.com/office/officeart/2005/8/colors/accent1_2" csCatId="accent1" phldr="1"/>
      <dgm:spPr/>
    </dgm:pt>
    <dgm:pt modelId="{959D066B-3DFE-48B9-A26F-819A0A7535B6}">
      <dgm:prSet phldrT="[Text]" custT="1"/>
      <dgm:spPr/>
      <dgm:t>
        <a:bodyPr/>
        <a:lstStyle/>
        <a:p>
          <a:pPr algn="ctr"/>
          <a:r>
            <a:rPr lang="en-US" sz="2000" dirty="0">
              <a:latin typeface="Times New Roman" pitchFamily="18" charset="0"/>
              <a:cs typeface="Times New Roman" pitchFamily="18" charset="0"/>
            </a:rPr>
            <a:t>Functions</a:t>
          </a:r>
        </a:p>
      </dgm:t>
    </dgm:pt>
    <dgm:pt modelId="{F0ED91ED-8047-4776-A702-21E3EE3B6EAF}" type="parTrans" cxnId="{B20AE1FC-DDE0-4575-8C58-13CFB727E0FA}">
      <dgm:prSet/>
      <dgm:spPr/>
      <dgm:t>
        <a:bodyPr/>
        <a:lstStyle/>
        <a:p>
          <a:pPr algn="ctr"/>
          <a:endParaRPr lang="en-US"/>
        </a:p>
      </dgm:t>
    </dgm:pt>
    <dgm:pt modelId="{0ABD92DD-1FC3-43C0-B190-324351A928B0}" type="sibTrans" cxnId="{B20AE1FC-DDE0-4575-8C58-13CFB727E0FA}">
      <dgm:prSet/>
      <dgm:spPr/>
      <dgm:t>
        <a:bodyPr/>
        <a:lstStyle/>
        <a:p>
          <a:pPr algn="ctr"/>
          <a:endParaRPr lang="en-US"/>
        </a:p>
      </dgm:t>
    </dgm:pt>
    <dgm:pt modelId="{9BC11C51-F6D1-4C8E-81A9-A9F81F1EC805}">
      <dgm:prSet phldrT="[Text]"/>
      <dgm:spPr/>
      <dgm:t>
        <a:bodyPr/>
        <a:lstStyle/>
        <a:p>
          <a:pPr algn="ctr"/>
          <a:r>
            <a:rPr lang="en-US" dirty="0">
              <a:latin typeface="Times New Roman" pitchFamily="18" charset="0"/>
              <a:cs typeface="Times New Roman" pitchFamily="18" charset="0"/>
            </a:rPr>
            <a:t>Topic notions</a:t>
          </a:r>
        </a:p>
      </dgm:t>
    </dgm:pt>
    <dgm:pt modelId="{0174D5A9-D94E-4629-BAF8-5C70AEF661DA}" type="parTrans" cxnId="{C68C11A4-800C-4A7E-B661-39B5CBA9928F}">
      <dgm:prSet/>
      <dgm:spPr/>
      <dgm:t>
        <a:bodyPr/>
        <a:lstStyle/>
        <a:p>
          <a:pPr algn="ctr"/>
          <a:endParaRPr lang="en-US"/>
        </a:p>
      </dgm:t>
    </dgm:pt>
    <dgm:pt modelId="{ADDA1C14-53FD-4978-A55E-270C3BD28FDB}" type="sibTrans" cxnId="{C68C11A4-800C-4A7E-B661-39B5CBA9928F}">
      <dgm:prSet/>
      <dgm:spPr/>
      <dgm:t>
        <a:bodyPr/>
        <a:lstStyle/>
        <a:p>
          <a:pPr algn="ctr"/>
          <a:endParaRPr lang="en-US"/>
        </a:p>
      </dgm:t>
    </dgm:pt>
    <dgm:pt modelId="{A3F75F8F-4FEB-4914-8AD1-B7FD204FFCD5}">
      <dgm:prSet phldrT="[Text]" custT="1"/>
      <dgm:spPr/>
      <dgm:t>
        <a:bodyPr/>
        <a:lstStyle/>
        <a:p>
          <a:pPr algn="ctr"/>
          <a:r>
            <a:rPr lang="en-US" sz="2000" dirty="0">
              <a:latin typeface="Times New Roman" pitchFamily="18" charset="0"/>
              <a:cs typeface="Times New Roman" pitchFamily="18" charset="0"/>
            </a:rPr>
            <a:t>Grammar</a:t>
          </a:r>
          <a:endParaRPr lang="en-US" sz="1400" dirty="0">
            <a:latin typeface="Times New Roman" pitchFamily="18" charset="0"/>
            <a:cs typeface="Times New Roman" pitchFamily="18" charset="0"/>
          </a:endParaRPr>
        </a:p>
      </dgm:t>
    </dgm:pt>
    <dgm:pt modelId="{5196E504-8546-41BD-8AFB-1C866B128E22}" type="parTrans" cxnId="{AE5E4EC9-2E56-4A55-B1D4-D5F87A3C261A}">
      <dgm:prSet/>
      <dgm:spPr/>
      <dgm:t>
        <a:bodyPr/>
        <a:lstStyle/>
        <a:p>
          <a:pPr algn="ctr"/>
          <a:endParaRPr lang="en-US"/>
        </a:p>
      </dgm:t>
    </dgm:pt>
    <dgm:pt modelId="{2D0C1113-D2BE-48CA-BB60-4FA745540330}" type="sibTrans" cxnId="{AE5E4EC9-2E56-4A55-B1D4-D5F87A3C261A}">
      <dgm:prSet/>
      <dgm:spPr/>
      <dgm:t>
        <a:bodyPr/>
        <a:lstStyle/>
        <a:p>
          <a:pPr algn="ctr"/>
          <a:endParaRPr lang="en-US"/>
        </a:p>
      </dgm:t>
    </dgm:pt>
    <dgm:pt modelId="{9C5AA2B1-BE4C-4FE5-B30D-570D7C50ECC9}">
      <dgm:prSet custT="1"/>
      <dgm:spPr/>
      <dgm:t>
        <a:bodyPr/>
        <a:lstStyle/>
        <a:p>
          <a:r>
            <a:rPr lang="en-US" sz="1600" dirty="0">
              <a:latin typeface="Times New Roman" pitchFamily="18" charset="0"/>
              <a:cs typeface="Times New Roman" pitchFamily="18" charset="0"/>
            </a:rPr>
            <a:t>Ways in which language is used</a:t>
          </a:r>
        </a:p>
      </dgm:t>
    </dgm:pt>
    <dgm:pt modelId="{70B01A9B-C6EC-4C16-B746-DC4A377A713E}" type="parTrans" cxnId="{4F937BE5-9B72-49B5-9F13-708B9E82ABF7}">
      <dgm:prSet/>
      <dgm:spPr/>
      <dgm:t>
        <a:bodyPr/>
        <a:lstStyle/>
        <a:p>
          <a:endParaRPr lang="en-US"/>
        </a:p>
      </dgm:t>
    </dgm:pt>
    <dgm:pt modelId="{4B565FD2-1113-4693-AF6F-ECC185A020A8}" type="sibTrans" cxnId="{4F937BE5-9B72-49B5-9F13-708B9E82ABF7}">
      <dgm:prSet/>
      <dgm:spPr/>
      <dgm:t>
        <a:bodyPr/>
        <a:lstStyle/>
        <a:p>
          <a:endParaRPr lang="en-US"/>
        </a:p>
      </dgm:t>
    </dgm:pt>
    <dgm:pt modelId="{EB3F53AE-F5DA-41BF-9082-9F18152A18C8}">
      <dgm:prSet custT="1"/>
      <dgm:spPr/>
      <dgm:t>
        <a:bodyPr/>
        <a:lstStyle/>
        <a:p>
          <a:r>
            <a:rPr lang="en-US" sz="1600" dirty="0">
              <a:latin typeface="Times New Roman" pitchFamily="18" charset="0"/>
              <a:cs typeface="Times New Roman" pitchFamily="18" charset="0"/>
            </a:rPr>
            <a:t>The vocabulary related to subject or topic.</a:t>
          </a:r>
        </a:p>
      </dgm:t>
    </dgm:pt>
    <dgm:pt modelId="{9B19D2AC-02A8-44C0-911D-243C8B90C8B2}" type="parTrans" cxnId="{9E6A35C7-C8FF-48AF-9E79-468420FD4B69}">
      <dgm:prSet/>
      <dgm:spPr/>
      <dgm:t>
        <a:bodyPr/>
        <a:lstStyle/>
        <a:p>
          <a:endParaRPr lang="en-US"/>
        </a:p>
      </dgm:t>
    </dgm:pt>
    <dgm:pt modelId="{7099EA4C-990B-4C18-B7BE-3B4C2218C7AF}" type="sibTrans" cxnId="{9E6A35C7-C8FF-48AF-9E79-468420FD4B69}">
      <dgm:prSet/>
      <dgm:spPr/>
      <dgm:t>
        <a:bodyPr/>
        <a:lstStyle/>
        <a:p>
          <a:endParaRPr lang="en-US"/>
        </a:p>
      </dgm:t>
    </dgm:pt>
    <dgm:pt modelId="{72D824FD-02B0-4DE7-B856-C47B984D3EBC}">
      <dgm:prSet custT="1"/>
      <dgm:spPr/>
      <dgm:t>
        <a:bodyPr/>
        <a:lstStyle/>
        <a:p>
          <a:pPr algn="just"/>
          <a:r>
            <a:rPr lang="en-US" sz="1600" dirty="0">
              <a:latin typeface="Times New Roman" pitchFamily="18" charset="0"/>
              <a:cs typeface="Times New Roman" pitchFamily="18" charset="0"/>
            </a:rPr>
            <a:t>Certain structural patterns .</a:t>
          </a:r>
        </a:p>
      </dgm:t>
    </dgm:pt>
    <dgm:pt modelId="{421CC0A8-A048-46F5-9DC0-F2895C35A960}" type="parTrans" cxnId="{B6511513-44E4-4E4A-A681-6B2327EB7F25}">
      <dgm:prSet/>
      <dgm:spPr/>
      <dgm:t>
        <a:bodyPr/>
        <a:lstStyle/>
        <a:p>
          <a:endParaRPr lang="en-US"/>
        </a:p>
      </dgm:t>
    </dgm:pt>
    <dgm:pt modelId="{5E2A0BCF-476A-4355-B015-F4499DDCFA28}" type="sibTrans" cxnId="{B6511513-44E4-4E4A-A681-6B2327EB7F25}">
      <dgm:prSet/>
      <dgm:spPr/>
      <dgm:t>
        <a:bodyPr/>
        <a:lstStyle/>
        <a:p>
          <a:endParaRPr lang="en-US"/>
        </a:p>
      </dgm:t>
    </dgm:pt>
    <dgm:pt modelId="{501FCC1D-9EA3-4DC2-B71B-06C1E738B19C}" type="pres">
      <dgm:prSet presAssocID="{67F0AAA7-9D5E-43CB-9C12-ACB668158C04}" presName="linearFlow" presStyleCnt="0">
        <dgm:presLayoutVars>
          <dgm:dir/>
          <dgm:animLvl val="lvl"/>
          <dgm:resizeHandles val="exact"/>
        </dgm:presLayoutVars>
      </dgm:prSet>
      <dgm:spPr/>
    </dgm:pt>
    <dgm:pt modelId="{D7099BCC-0F8F-4447-BFE1-2DBFB2D91803}" type="pres">
      <dgm:prSet presAssocID="{959D066B-3DFE-48B9-A26F-819A0A7535B6}" presName="composite" presStyleCnt="0"/>
      <dgm:spPr/>
    </dgm:pt>
    <dgm:pt modelId="{C4854704-7937-4FE9-95AC-0ED11F1C1F7D}" type="pres">
      <dgm:prSet presAssocID="{959D066B-3DFE-48B9-A26F-819A0A7535B6}" presName="parTx" presStyleLbl="node1" presStyleIdx="0" presStyleCnt="3">
        <dgm:presLayoutVars>
          <dgm:chMax val="0"/>
          <dgm:chPref val="0"/>
          <dgm:bulletEnabled val="1"/>
        </dgm:presLayoutVars>
      </dgm:prSet>
      <dgm:spPr/>
    </dgm:pt>
    <dgm:pt modelId="{3A07EC58-82E8-44F7-B581-6F456522F315}" type="pres">
      <dgm:prSet presAssocID="{959D066B-3DFE-48B9-A26F-819A0A7535B6}" presName="parSh" presStyleLbl="node1" presStyleIdx="0" presStyleCnt="3" custLinFactNeighborX="3374" custLinFactNeighborY="-15133"/>
      <dgm:spPr/>
    </dgm:pt>
    <dgm:pt modelId="{60D7BF64-BB12-496A-8E30-098E99F1B970}" type="pres">
      <dgm:prSet presAssocID="{959D066B-3DFE-48B9-A26F-819A0A7535B6}" presName="desTx" presStyleLbl="fgAcc1" presStyleIdx="0" presStyleCnt="3" custScaleX="119666" custScaleY="55230" custLinFactNeighborX="-6062" custLinFactNeighborY="5745">
        <dgm:presLayoutVars>
          <dgm:bulletEnabled val="1"/>
        </dgm:presLayoutVars>
      </dgm:prSet>
      <dgm:spPr/>
    </dgm:pt>
    <dgm:pt modelId="{6ACC9276-273A-483E-9099-D236D31DF87E}" type="pres">
      <dgm:prSet presAssocID="{0ABD92DD-1FC3-43C0-B190-324351A928B0}" presName="sibTrans" presStyleLbl="sibTrans2D1" presStyleIdx="0" presStyleCnt="2"/>
      <dgm:spPr/>
    </dgm:pt>
    <dgm:pt modelId="{B0539A17-E5C7-4E7B-B36F-7B975EB47F27}" type="pres">
      <dgm:prSet presAssocID="{0ABD92DD-1FC3-43C0-B190-324351A928B0}" presName="connTx" presStyleLbl="sibTrans2D1" presStyleIdx="0" presStyleCnt="2"/>
      <dgm:spPr/>
    </dgm:pt>
    <dgm:pt modelId="{E47B14C3-39CD-4EC6-9DD3-55333F97CE16}" type="pres">
      <dgm:prSet presAssocID="{9BC11C51-F6D1-4C8E-81A9-A9F81F1EC805}" presName="composite" presStyleCnt="0"/>
      <dgm:spPr/>
    </dgm:pt>
    <dgm:pt modelId="{A75F595B-514D-4C69-AA5E-53425D76EC7F}" type="pres">
      <dgm:prSet presAssocID="{9BC11C51-F6D1-4C8E-81A9-A9F81F1EC805}" presName="parTx" presStyleLbl="node1" presStyleIdx="0" presStyleCnt="3">
        <dgm:presLayoutVars>
          <dgm:chMax val="0"/>
          <dgm:chPref val="0"/>
          <dgm:bulletEnabled val="1"/>
        </dgm:presLayoutVars>
      </dgm:prSet>
      <dgm:spPr/>
    </dgm:pt>
    <dgm:pt modelId="{06143A5A-C68F-4321-B676-E87B8CBE5976}" type="pres">
      <dgm:prSet presAssocID="{9BC11C51-F6D1-4C8E-81A9-A9F81F1EC805}" presName="parSh" presStyleLbl="node1" presStyleIdx="1" presStyleCnt="3" custLinFactNeighborY="-13679"/>
      <dgm:spPr/>
    </dgm:pt>
    <dgm:pt modelId="{F719D31A-4FC6-444D-AA87-6149ECCD1206}" type="pres">
      <dgm:prSet presAssocID="{9BC11C51-F6D1-4C8E-81A9-A9F81F1EC805}" presName="desTx" presStyleLbl="fgAcc1" presStyleIdx="1" presStyleCnt="3" custScaleX="120839" custScaleY="63001" custLinFactNeighborX="-15241" custLinFactNeighborY="3803">
        <dgm:presLayoutVars>
          <dgm:bulletEnabled val="1"/>
        </dgm:presLayoutVars>
      </dgm:prSet>
      <dgm:spPr/>
    </dgm:pt>
    <dgm:pt modelId="{DB5AEE79-C323-48D8-B308-174135F8A092}" type="pres">
      <dgm:prSet presAssocID="{ADDA1C14-53FD-4978-A55E-270C3BD28FDB}" presName="sibTrans" presStyleLbl="sibTrans2D1" presStyleIdx="1" presStyleCnt="2"/>
      <dgm:spPr/>
    </dgm:pt>
    <dgm:pt modelId="{D5DD4A9C-847B-46EF-8467-086EA75C47FA}" type="pres">
      <dgm:prSet presAssocID="{ADDA1C14-53FD-4978-A55E-270C3BD28FDB}" presName="connTx" presStyleLbl="sibTrans2D1" presStyleIdx="1" presStyleCnt="2"/>
      <dgm:spPr/>
    </dgm:pt>
    <dgm:pt modelId="{C151472D-B514-4A2E-AF2F-0F75F5D1550B}" type="pres">
      <dgm:prSet presAssocID="{A3F75F8F-4FEB-4914-8AD1-B7FD204FFCD5}" presName="composite" presStyleCnt="0"/>
      <dgm:spPr/>
    </dgm:pt>
    <dgm:pt modelId="{291E3FCE-A79D-40C8-980B-8729E3BBFB05}" type="pres">
      <dgm:prSet presAssocID="{A3F75F8F-4FEB-4914-8AD1-B7FD204FFCD5}" presName="parTx" presStyleLbl="node1" presStyleIdx="1" presStyleCnt="3">
        <dgm:presLayoutVars>
          <dgm:chMax val="0"/>
          <dgm:chPref val="0"/>
          <dgm:bulletEnabled val="1"/>
        </dgm:presLayoutVars>
      </dgm:prSet>
      <dgm:spPr/>
    </dgm:pt>
    <dgm:pt modelId="{C43C2420-4F7D-4086-BE1E-545E7C967B45}" type="pres">
      <dgm:prSet presAssocID="{A3F75F8F-4FEB-4914-8AD1-B7FD204FFCD5}" presName="parSh" presStyleLbl="node1" presStyleIdx="2" presStyleCnt="3" custLinFactNeighborY="-19447"/>
      <dgm:spPr/>
    </dgm:pt>
    <dgm:pt modelId="{8CFB9F79-C81B-4688-BBE7-AF5C5BE96A71}" type="pres">
      <dgm:prSet presAssocID="{A3F75F8F-4FEB-4914-8AD1-B7FD204FFCD5}" presName="desTx" presStyleLbl="fgAcc1" presStyleIdx="2" presStyleCnt="3" custScaleX="132806" custScaleY="50048" custLinFactNeighborX="-19962">
        <dgm:presLayoutVars>
          <dgm:bulletEnabled val="1"/>
        </dgm:presLayoutVars>
      </dgm:prSet>
      <dgm:spPr/>
    </dgm:pt>
  </dgm:ptLst>
  <dgm:cxnLst>
    <dgm:cxn modelId="{B6511513-44E4-4E4A-A681-6B2327EB7F25}" srcId="{A3F75F8F-4FEB-4914-8AD1-B7FD204FFCD5}" destId="{72D824FD-02B0-4DE7-B856-C47B984D3EBC}" srcOrd="0" destOrd="0" parTransId="{421CC0A8-A048-46F5-9DC0-F2895C35A960}" sibTransId="{5E2A0BCF-476A-4355-B015-F4499DDCFA28}"/>
    <dgm:cxn modelId="{F5B8B027-EF8F-4607-BFA4-95B3FF7EC513}" type="presOf" srcId="{959D066B-3DFE-48B9-A26F-819A0A7535B6}" destId="{C4854704-7937-4FE9-95AC-0ED11F1C1F7D}" srcOrd="0" destOrd="0" presId="urn:microsoft.com/office/officeart/2005/8/layout/process3"/>
    <dgm:cxn modelId="{EA387035-A814-4078-9CCF-286C97A3E923}" type="presOf" srcId="{9BC11C51-F6D1-4C8E-81A9-A9F81F1EC805}" destId="{A75F595B-514D-4C69-AA5E-53425D76EC7F}" srcOrd="0" destOrd="0" presId="urn:microsoft.com/office/officeart/2005/8/layout/process3"/>
    <dgm:cxn modelId="{EE82EF40-6394-47D5-A2A2-CC9B786775E7}" type="presOf" srcId="{A3F75F8F-4FEB-4914-8AD1-B7FD204FFCD5}" destId="{C43C2420-4F7D-4086-BE1E-545E7C967B45}" srcOrd="1" destOrd="0" presId="urn:microsoft.com/office/officeart/2005/8/layout/process3"/>
    <dgm:cxn modelId="{78AAB562-2DE1-406E-A11A-1B1DB24B5745}" type="presOf" srcId="{EB3F53AE-F5DA-41BF-9082-9F18152A18C8}" destId="{F719D31A-4FC6-444D-AA87-6149ECCD1206}" srcOrd="0" destOrd="0" presId="urn:microsoft.com/office/officeart/2005/8/layout/process3"/>
    <dgm:cxn modelId="{0D875145-14FD-4138-8B01-F02AB36E21E6}" type="presOf" srcId="{67F0AAA7-9D5E-43CB-9C12-ACB668158C04}" destId="{501FCC1D-9EA3-4DC2-B71B-06C1E738B19C}" srcOrd="0" destOrd="0" presId="urn:microsoft.com/office/officeart/2005/8/layout/process3"/>
    <dgm:cxn modelId="{A61A7D6F-5D42-4E5D-B982-D0A8D5404D20}" type="presOf" srcId="{ADDA1C14-53FD-4978-A55E-270C3BD28FDB}" destId="{D5DD4A9C-847B-46EF-8467-086EA75C47FA}" srcOrd="1" destOrd="0" presId="urn:microsoft.com/office/officeart/2005/8/layout/process3"/>
    <dgm:cxn modelId="{5F3ECC5A-21C4-494A-93D9-D992F4E7AAB4}" type="presOf" srcId="{9BC11C51-F6D1-4C8E-81A9-A9F81F1EC805}" destId="{06143A5A-C68F-4321-B676-E87B8CBE5976}" srcOrd="1" destOrd="0" presId="urn:microsoft.com/office/officeart/2005/8/layout/process3"/>
    <dgm:cxn modelId="{946E9B8B-24A6-443C-AF9B-00C348F6CE90}" type="presOf" srcId="{0ABD92DD-1FC3-43C0-B190-324351A928B0}" destId="{6ACC9276-273A-483E-9099-D236D31DF87E}" srcOrd="0" destOrd="0" presId="urn:microsoft.com/office/officeart/2005/8/layout/process3"/>
    <dgm:cxn modelId="{FB707F9D-4D5B-454B-8161-338B92D896D0}" type="presOf" srcId="{0ABD92DD-1FC3-43C0-B190-324351A928B0}" destId="{B0539A17-E5C7-4E7B-B36F-7B975EB47F27}" srcOrd="1" destOrd="0" presId="urn:microsoft.com/office/officeart/2005/8/layout/process3"/>
    <dgm:cxn modelId="{0EDBC4A1-D95E-43B6-90DD-564C13ABD832}" type="presOf" srcId="{959D066B-3DFE-48B9-A26F-819A0A7535B6}" destId="{3A07EC58-82E8-44F7-B581-6F456522F315}" srcOrd="1" destOrd="0" presId="urn:microsoft.com/office/officeart/2005/8/layout/process3"/>
    <dgm:cxn modelId="{C68C11A4-800C-4A7E-B661-39B5CBA9928F}" srcId="{67F0AAA7-9D5E-43CB-9C12-ACB668158C04}" destId="{9BC11C51-F6D1-4C8E-81A9-A9F81F1EC805}" srcOrd="1" destOrd="0" parTransId="{0174D5A9-D94E-4629-BAF8-5C70AEF661DA}" sibTransId="{ADDA1C14-53FD-4978-A55E-270C3BD28FDB}"/>
    <dgm:cxn modelId="{65432DA4-9325-479C-982F-9C18F2C624D0}" type="presOf" srcId="{9C5AA2B1-BE4C-4FE5-B30D-570D7C50ECC9}" destId="{60D7BF64-BB12-496A-8E30-098E99F1B970}" srcOrd="0" destOrd="0" presId="urn:microsoft.com/office/officeart/2005/8/layout/process3"/>
    <dgm:cxn modelId="{1AFE09C7-2A51-4D5D-8937-5EE01E9D2986}" type="presOf" srcId="{ADDA1C14-53FD-4978-A55E-270C3BD28FDB}" destId="{DB5AEE79-C323-48D8-B308-174135F8A092}" srcOrd="0" destOrd="0" presId="urn:microsoft.com/office/officeart/2005/8/layout/process3"/>
    <dgm:cxn modelId="{9E6A35C7-C8FF-48AF-9E79-468420FD4B69}" srcId="{9BC11C51-F6D1-4C8E-81A9-A9F81F1EC805}" destId="{EB3F53AE-F5DA-41BF-9082-9F18152A18C8}" srcOrd="0" destOrd="0" parTransId="{9B19D2AC-02A8-44C0-911D-243C8B90C8B2}" sibTransId="{7099EA4C-990B-4C18-B7BE-3B4C2218C7AF}"/>
    <dgm:cxn modelId="{AE5E4EC9-2E56-4A55-B1D4-D5F87A3C261A}" srcId="{67F0AAA7-9D5E-43CB-9C12-ACB668158C04}" destId="{A3F75F8F-4FEB-4914-8AD1-B7FD204FFCD5}" srcOrd="2" destOrd="0" parTransId="{5196E504-8546-41BD-8AFB-1C866B128E22}" sibTransId="{2D0C1113-D2BE-48CA-BB60-4FA745540330}"/>
    <dgm:cxn modelId="{83411DCD-8D28-423D-8898-BDFD96B9A514}" type="presOf" srcId="{72D824FD-02B0-4DE7-B856-C47B984D3EBC}" destId="{8CFB9F79-C81B-4688-BBE7-AF5C5BE96A71}" srcOrd="0" destOrd="0" presId="urn:microsoft.com/office/officeart/2005/8/layout/process3"/>
    <dgm:cxn modelId="{06D929D9-BC2B-47C1-98DE-DC0065BD5C3E}" type="presOf" srcId="{A3F75F8F-4FEB-4914-8AD1-B7FD204FFCD5}" destId="{291E3FCE-A79D-40C8-980B-8729E3BBFB05}" srcOrd="0" destOrd="0" presId="urn:microsoft.com/office/officeart/2005/8/layout/process3"/>
    <dgm:cxn modelId="{4F937BE5-9B72-49B5-9F13-708B9E82ABF7}" srcId="{959D066B-3DFE-48B9-A26F-819A0A7535B6}" destId="{9C5AA2B1-BE4C-4FE5-B30D-570D7C50ECC9}" srcOrd="0" destOrd="0" parTransId="{70B01A9B-C6EC-4C16-B746-DC4A377A713E}" sibTransId="{4B565FD2-1113-4693-AF6F-ECC185A020A8}"/>
    <dgm:cxn modelId="{B20AE1FC-DDE0-4575-8C58-13CFB727E0FA}" srcId="{67F0AAA7-9D5E-43CB-9C12-ACB668158C04}" destId="{959D066B-3DFE-48B9-A26F-819A0A7535B6}" srcOrd="0" destOrd="0" parTransId="{F0ED91ED-8047-4776-A702-21E3EE3B6EAF}" sibTransId="{0ABD92DD-1FC3-43C0-B190-324351A928B0}"/>
    <dgm:cxn modelId="{97945D1B-9E41-40B9-BF8B-BF0A854E62D4}" type="presParOf" srcId="{501FCC1D-9EA3-4DC2-B71B-06C1E738B19C}" destId="{D7099BCC-0F8F-4447-BFE1-2DBFB2D91803}" srcOrd="0" destOrd="0" presId="urn:microsoft.com/office/officeart/2005/8/layout/process3"/>
    <dgm:cxn modelId="{31A5F2C3-43A3-4959-AF7B-E50B20C3805B}" type="presParOf" srcId="{D7099BCC-0F8F-4447-BFE1-2DBFB2D91803}" destId="{C4854704-7937-4FE9-95AC-0ED11F1C1F7D}" srcOrd="0" destOrd="0" presId="urn:microsoft.com/office/officeart/2005/8/layout/process3"/>
    <dgm:cxn modelId="{B41F79BC-0DA9-4CBF-B769-A027EEE87DCA}" type="presParOf" srcId="{D7099BCC-0F8F-4447-BFE1-2DBFB2D91803}" destId="{3A07EC58-82E8-44F7-B581-6F456522F315}" srcOrd="1" destOrd="0" presId="urn:microsoft.com/office/officeart/2005/8/layout/process3"/>
    <dgm:cxn modelId="{20289E49-C621-47CE-85D5-CF16E4E77366}" type="presParOf" srcId="{D7099BCC-0F8F-4447-BFE1-2DBFB2D91803}" destId="{60D7BF64-BB12-496A-8E30-098E99F1B970}" srcOrd="2" destOrd="0" presId="urn:microsoft.com/office/officeart/2005/8/layout/process3"/>
    <dgm:cxn modelId="{97A1282C-6EB7-40B8-B498-21EF4C6C3BFF}" type="presParOf" srcId="{501FCC1D-9EA3-4DC2-B71B-06C1E738B19C}" destId="{6ACC9276-273A-483E-9099-D236D31DF87E}" srcOrd="1" destOrd="0" presId="urn:microsoft.com/office/officeart/2005/8/layout/process3"/>
    <dgm:cxn modelId="{BD66215C-27CB-4AD7-AD1F-4444CA4E5090}" type="presParOf" srcId="{6ACC9276-273A-483E-9099-D236D31DF87E}" destId="{B0539A17-E5C7-4E7B-B36F-7B975EB47F27}" srcOrd="0" destOrd="0" presId="urn:microsoft.com/office/officeart/2005/8/layout/process3"/>
    <dgm:cxn modelId="{AE4BD36B-C0FD-433E-A100-FE1423DCCEDC}" type="presParOf" srcId="{501FCC1D-9EA3-4DC2-B71B-06C1E738B19C}" destId="{E47B14C3-39CD-4EC6-9DD3-55333F97CE16}" srcOrd="2" destOrd="0" presId="urn:microsoft.com/office/officeart/2005/8/layout/process3"/>
    <dgm:cxn modelId="{C5EECC65-7930-40BB-A066-5ADDA33B1D73}" type="presParOf" srcId="{E47B14C3-39CD-4EC6-9DD3-55333F97CE16}" destId="{A75F595B-514D-4C69-AA5E-53425D76EC7F}" srcOrd="0" destOrd="0" presId="urn:microsoft.com/office/officeart/2005/8/layout/process3"/>
    <dgm:cxn modelId="{E7220BFE-CADF-4E1A-9743-F915B585935A}" type="presParOf" srcId="{E47B14C3-39CD-4EC6-9DD3-55333F97CE16}" destId="{06143A5A-C68F-4321-B676-E87B8CBE5976}" srcOrd="1" destOrd="0" presId="urn:microsoft.com/office/officeart/2005/8/layout/process3"/>
    <dgm:cxn modelId="{943546C7-CD3B-44AB-B6EE-9C6EE9050C09}" type="presParOf" srcId="{E47B14C3-39CD-4EC6-9DD3-55333F97CE16}" destId="{F719D31A-4FC6-444D-AA87-6149ECCD1206}" srcOrd="2" destOrd="0" presId="urn:microsoft.com/office/officeart/2005/8/layout/process3"/>
    <dgm:cxn modelId="{BBBC3783-E796-4CE5-B12B-522A32893AFE}" type="presParOf" srcId="{501FCC1D-9EA3-4DC2-B71B-06C1E738B19C}" destId="{DB5AEE79-C323-48D8-B308-174135F8A092}" srcOrd="3" destOrd="0" presId="urn:microsoft.com/office/officeart/2005/8/layout/process3"/>
    <dgm:cxn modelId="{EB02AFB7-ABAC-437D-813B-D1E5B8B376D7}" type="presParOf" srcId="{DB5AEE79-C323-48D8-B308-174135F8A092}" destId="{D5DD4A9C-847B-46EF-8467-086EA75C47FA}" srcOrd="0" destOrd="0" presId="urn:microsoft.com/office/officeart/2005/8/layout/process3"/>
    <dgm:cxn modelId="{6D295341-3105-4BFE-AF5D-0900440F4033}" type="presParOf" srcId="{501FCC1D-9EA3-4DC2-B71B-06C1E738B19C}" destId="{C151472D-B514-4A2E-AF2F-0F75F5D1550B}" srcOrd="4" destOrd="0" presId="urn:microsoft.com/office/officeart/2005/8/layout/process3"/>
    <dgm:cxn modelId="{7CD7DED9-C97A-4D15-AD3F-229A93565027}" type="presParOf" srcId="{C151472D-B514-4A2E-AF2F-0F75F5D1550B}" destId="{291E3FCE-A79D-40C8-980B-8729E3BBFB05}" srcOrd="0" destOrd="0" presId="urn:microsoft.com/office/officeart/2005/8/layout/process3"/>
    <dgm:cxn modelId="{92AC8C65-F702-4D75-AB34-ECE88FD799DF}" type="presParOf" srcId="{C151472D-B514-4A2E-AF2F-0F75F5D1550B}" destId="{C43C2420-4F7D-4086-BE1E-545E7C967B45}" srcOrd="1" destOrd="0" presId="urn:microsoft.com/office/officeart/2005/8/layout/process3"/>
    <dgm:cxn modelId="{E2BED7B3-9202-4351-80AD-6817B96C8255}" type="presParOf" srcId="{C151472D-B514-4A2E-AF2F-0F75F5D1550B}" destId="{8CFB9F79-C81B-4688-BBE7-AF5C5BE96A71}"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07EC58-82E8-44F7-B581-6F456522F315}">
      <dsp:nvSpPr>
        <dsp:cNvPr id="0" name=""/>
        <dsp:cNvSpPr/>
      </dsp:nvSpPr>
      <dsp:spPr>
        <a:xfrm>
          <a:off x="57495" y="152403"/>
          <a:ext cx="1542702" cy="7775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marL="0" lvl="0" indent="0" algn="ctr" defTabSz="889000">
            <a:lnSpc>
              <a:spcPct val="90000"/>
            </a:lnSpc>
            <a:spcBef>
              <a:spcPct val="0"/>
            </a:spcBef>
            <a:spcAft>
              <a:spcPct val="35000"/>
            </a:spcAft>
            <a:buNone/>
          </a:pPr>
          <a:r>
            <a:rPr lang="en-US" sz="2000" kern="1200" dirty="0">
              <a:latin typeface="Times New Roman" pitchFamily="18" charset="0"/>
              <a:cs typeface="Times New Roman" pitchFamily="18" charset="0"/>
            </a:rPr>
            <a:t>Functions</a:t>
          </a:r>
        </a:p>
      </dsp:txBody>
      <dsp:txXfrm>
        <a:off x="57495" y="152403"/>
        <a:ext cx="1542702" cy="518400"/>
      </dsp:txXfrm>
    </dsp:sp>
    <dsp:sp modelId="{60D7BF64-BB12-496A-8E30-098E99F1B970}">
      <dsp:nvSpPr>
        <dsp:cNvPr id="0" name=""/>
        <dsp:cNvSpPr/>
      </dsp:nvSpPr>
      <dsp:spPr>
        <a:xfrm>
          <a:off x="76207" y="1178105"/>
          <a:ext cx="1846089" cy="7649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latin typeface="Times New Roman" pitchFamily="18" charset="0"/>
              <a:cs typeface="Times New Roman" pitchFamily="18" charset="0"/>
            </a:rPr>
            <a:t>Ways in which language is used</a:t>
          </a:r>
        </a:p>
      </dsp:txBody>
      <dsp:txXfrm>
        <a:off x="98613" y="1200511"/>
        <a:ext cx="1801277" cy="720178"/>
      </dsp:txXfrm>
    </dsp:sp>
    <dsp:sp modelId="{6ACC9276-273A-483E-9099-D236D31DF87E}">
      <dsp:nvSpPr>
        <dsp:cNvPr id="0" name=""/>
        <dsp:cNvSpPr/>
      </dsp:nvSpPr>
      <dsp:spPr>
        <a:xfrm rot="21579193">
          <a:off x="1858971" y="211663"/>
          <a:ext cx="548621" cy="3840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1858972" y="288830"/>
        <a:ext cx="433395" cy="230452"/>
      </dsp:txXfrm>
    </dsp:sp>
    <dsp:sp modelId="{06143A5A-C68F-4321-B676-E87B8CBE5976}">
      <dsp:nvSpPr>
        <dsp:cNvPr id="0" name=""/>
        <dsp:cNvSpPr/>
      </dsp:nvSpPr>
      <dsp:spPr>
        <a:xfrm>
          <a:off x="2635312" y="136800"/>
          <a:ext cx="1542702" cy="7775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64770" numCol="1" spcCol="1270" anchor="t" anchorCtr="0">
          <a:noAutofit/>
        </a:bodyPr>
        <a:lstStyle/>
        <a:p>
          <a:pPr marL="0" lvl="0" indent="0" algn="ctr" defTabSz="755650">
            <a:lnSpc>
              <a:spcPct val="90000"/>
            </a:lnSpc>
            <a:spcBef>
              <a:spcPct val="0"/>
            </a:spcBef>
            <a:spcAft>
              <a:spcPct val="35000"/>
            </a:spcAft>
            <a:buNone/>
          </a:pPr>
          <a:r>
            <a:rPr lang="en-US" sz="1700" kern="1200" dirty="0">
              <a:latin typeface="Times New Roman" pitchFamily="18" charset="0"/>
              <a:cs typeface="Times New Roman" pitchFamily="18" charset="0"/>
            </a:rPr>
            <a:t>Topic notions</a:t>
          </a:r>
        </a:p>
      </dsp:txBody>
      <dsp:txXfrm>
        <a:off x="2635312" y="136800"/>
        <a:ext cx="1542702" cy="518400"/>
      </dsp:txXfrm>
    </dsp:sp>
    <dsp:sp modelId="{F719D31A-4FC6-444D-AA87-6149ECCD1206}">
      <dsp:nvSpPr>
        <dsp:cNvPr id="0" name=""/>
        <dsp:cNvSpPr/>
      </dsp:nvSpPr>
      <dsp:spPr>
        <a:xfrm>
          <a:off x="2555422" y="1070480"/>
          <a:ext cx="1864185" cy="87262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latin typeface="Times New Roman" pitchFamily="18" charset="0"/>
              <a:cs typeface="Times New Roman" pitchFamily="18" charset="0"/>
            </a:rPr>
            <a:t>The vocabulary related to subject or topic.</a:t>
          </a:r>
        </a:p>
      </dsp:txBody>
      <dsp:txXfrm>
        <a:off x="2580980" y="1096038"/>
        <a:ext cx="1813069" cy="821510"/>
      </dsp:txXfrm>
    </dsp:sp>
    <dsp:sp modelId="{DB5AEE79-C323-48D8-B308-174135F8A092}">
      <dsp:nvSpPr>
        <dsp:cNvPr id="0" name=""/>
        <dsp:cNvSpPr/>
      </dsp:nvSpPr>
      <dsp:spPr>
        <a:xfrm rot="1">
          <a:off x="4452068" y="203956"/>
          <a:ext cx="580993" cy="3840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4452068" y="280774"/>
        <a:ext cx="465767" cy="230452"/>
      </dsp:txXfrm>
    </dsp:sp>
    <dsp:sp modelId="{C43C2420-4F7D-4086-BE1E-545E7C967B45}">
      <dsp:nvSpPr>
        <dsp:cNvPr id="0" name=""/>
        <dsp:cNvSpPr/>
      </dsp:nvSpPr>
      <dsp:spPr>
        <a:xfrm>
          <a:off x="5274228" y="136801"/>
          <a:ext cx="1542702" cy="7775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marL="0" lvl="0" indent="0" algn="ctr" defTabSz="889000">
            <a:lnSpc>
              <a:spcPct val="90000"/>
            </a:lnSpc>
            <a:spcBef>
              <a:spcPct val="0"/>
            </a:spcBef>
            <a:spcAft>
              <a:spcPct val="35000"/>
            </a:spcAft>
            <a:buNone/>
          </a:pPr>
          <a:r>
            <a:rPr lang="en-US" sz="2000" kern="1200" dirty="0">
              <a:latin typeface="Times New Roman" pitchFamily="18" charset="0"/>
              <a:cs typeface="Times New Roman" pitchFamily="18" charset="0"/>
            </a:rPr>
            <a:t>Grammar</a:t>
          </a:r>
          <a:endParaRPr lang="en-US" sz="1400" kern="1200" dirty="0">
            <a:latin typeface="Times New Roman" pitchFamily="18" charset="0"/>
            <a:cs typeface="Times New Roman" pitchFamily="18" charset="0"/>
          </a:endParaRPr>
        </a:p>
      </dsp:txBody>
      <dsp:txXfrm>
        <a:off x="5274228" y="136801"/>
        <a:ext cx="1542702" cy="518400"/>
      </dsp:txXfrm>
    </dsp:sp>
    <dsp:sp modelId="{8CFB9F79-C81B-4688-BBE7-AF5C5BE96A71}">
      <dsp:nvSpPr>
        <dsp:cNvPr id="0" name=""/>
        <dsp:cNvSpPr/>
      </dsp:nvSpPr>
      <dsp:spPr>
        <a:xfrm>
          <a:off x="5029200" y="1152363"/>
          <a:ext cx="2048800" cy="69321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just" defTabSz="711200">
            <a:lnSpc>
              <a:spcPct val="90000"/>
            </a:lnSpc>
            <a:spcBef>
              <a:spcPct val="0"/>
            </a:spcBef>
            <a:spcAft>
              <a:spcPct val="15000"/>
            </a:spcAft>
            <a:buChar char="•"/>
          </a:pPr>
          <a:r>
            <a:rPr lang="en-US" sz="1600" kern="1200" dirty="0">
              <a:latin typeface="Times New Roman" pitchFamily="18" charset="0"/>
              <a:cs typeface="Times New Roman" pitchFamily="18" charset="0"/>
            </a:rPr>
            <a:t>Certain structural patterns .</a:t>
          </a:r>
        </a:p>
      </dsp:txBody>
      <dsp:txXfrm>
        <a:off x="5049504" y="1172667"/>
        <a:ext cx="2008192" cy="652606"/>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3395C-7FD8-447F-A0AC-13083B18CB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74A5FC-BD2A-4E72-A8ED-F021794AC9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43BB23F-90E3-4C8D-B30F-D312A0FA2B9B}"/>
              </a:ext>
            </a:extLst>
          </p:cNvPr>
          <p:cNvSpPr>
            <a:spLocks noGrp="1"/>
          </p:cNvSpPr>
          <p:nvPr>
            <p:ph type="dt" sz="half" idx="10"/>
          </p:nvPr>
        </p:nvSpPr>
        <p:spPr/>
        <p:txBody>
          <a:bodyPr/>
          <a:lstStyle/>
          <a:p>
            <a:fld id="{FEFCD668-F91E-4547-AE4A-3C98AC30EED5}" type="datetimeFigureOut">
              <a:rPr lang="en-US" smtClean="0"/>
              <a:t>1/5/2021</a:t>
            </a:fld>
            <a:endParaRPr lang="en-US"/>
          </a:p>
        </p:txBody>
      </p:sp>
      <p:sp>
        <p:nvSpPr>
          <p:cNvPr id="5" name="Footer Placeholder 4">
            <a:extLst>
              <a:ext uri="{FF2B5EF4-FFF2-40B4-BE49-F238E27FC236}">
                <a16:creationId xmlns:a16="http://schemas.microsoft.com/office/drawing/2014/main" id="{393BD864-F805-484A-92B5-3F98817D29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87A4D6-0647-4910-B534-C0D835C59760}"/>
              </a:ext>
            </a:extLst>
          </p:cNvPr>
          <p:cNvSpPr>
            <a:spLocks noGrp="1"/>
          </p:cNvSpPr>
          <p:nvPr>
            <p:ph type="sldNum" sz="quarter" idx="12"/>
          </p:nvPr>
        </p:nvSpPr>
        <p:spPr/>
        <p:txBody>
          <a:bodyPr/>
          <a:lstStyle/>
          <a:p>
            <a:fld id="{C2F41658-38A1-47D4-90D2-E7391CF715C4}" type="slidenum">
              <a:rPr lang="en-US" smtClean="0"/>
              <a:t>‹#›</a:t>
            </a:fld>
            <a:endParaRPr lang="en-US"/>
          </a:p>
        </p:txBody>
      </p:sp>
    </p:spTree>
    <p:extLst>
      <p:ext uri="{BB962C8B-B14F-4D97-AF65-F5344CB8AC3E}">
        <p14:creationId xmlns:p14="http://schemas.microsoft.com/office/powerpoint/2010/main" val="2204841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23D21-02BB-4042-BAD8-25F30647451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28D7D1-54C2-489E-9EF3-62B2AB4F5A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303CFF-3012-4DD5-9780-D11036B4D146}"/>
              </a:ext>
            </a:extLst>
          </p:cNvPr>
          <p:cNvSpPr>
            <a:spLocks noGrp="1"/>
          </p:cNvSpPr>
          <p:nvPr>
            <p:ph type="dt" sz="half" idx="10"/>
          </p:nvPr>
        </p:nvSpPr>
        <p:spPr/>
        <p:txBody>
          <a:bodyPr/>
          <a:lstStyle/>
          <a:p>
            <a:fld id="{FEFCD668-F91E-4547-AE4A-3C98AC30EED5}" type="datetimeFigureOut">
              <a:rPr lang="en-US" smtClean="0"/>
              <a:t>1/5/2021</a:t>
            </a:fld>
            <a:endParaRPr lang="en-US"/>
          </a:p>
        </p:txBody>
      </p:sp>
      <p:sp>
        <p:nvSpPr>
          <p:cNvPr id="5" name="Footer Placeholder 4">
            <a:extLst>
              <a:ext uri="{FF2B5EF4-FFF2-40B4-BE49-F238E27FC236}">
                <a16:creationId xmlns:a16="http://schemas.microsoft.com/office/drawing/2014/main" id="{96A4561B-7F84-4374-A15E-02ECB046ED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E0EF1E-33F6-42EA-B241-7F52F2AD8EC3}"/>
              </a:ext>
            </a:extLst>
          </p:cNvPr>
          <p:cNvSpPr>
            <a:spLocks noGrp="1"/>
          </p:cNvSpPr>
          <p:nvPr>
            <p:ph type="sldNum" sz="quarter" idx="12"/>
          </p:nvPr>
        </p:nvSpPr>
        <p:spPr/>
        <p:txBody>
          <a:bodyPr/>
          <a:lstStyle/>
          <a:p>
            <a:fld id="{C2F41658-38A1-47D4-90D2-E7391CF715C4}" type="slidenum">
              <a:rPr lang="en-US" smtClean="0"/>
              <a:t>‹#›</a:t>
            </a:fld>
            <a:endParaRPr lang="en-US"/>
          </a:p>
        </p:txBody>
      </p:sp>
    </p:spTree>
    <p:extLst>
      <p:ext uri="{BB962C8B-B14F-4D97-AF65-F5344CB8AC3E}">
        <p14:creationId xmlns:p14="http://schemas.microsoft.com/office/powerpoint/2010/main" val="4193968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AC4F0F-0026-4A1E-A5B3-D7DE7C180EE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2270C62-7B40-484C-B287-273D7A74EEA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407D0B-EE11-4A31-ACC8-06659B8AD569}"/>
              </a:ext>
            </a:extLst>
          </p:cNvPr>
          <p:cNvSpPr>
            <a:spLocks noGrp="1"/>
          </p:cNvSpPr>
          <p:nvPr>
            <p:ph type="dt" sz="half" idx="10"/>
          </p:nvPr>
        </p:nvSpPr>
        <p:spPr/>
        <p:txBody>
          <a:bodyPr/>
          <a:lstStyle/>
          <a:p>
            <a:fld id="{FEFCD668-F91E-4547-AE4A-3C98AC30EED5}" type="datetimeFigureOut">
              <a:rPr lang="en-US" smtClean="0"/>
              <a:t>1/5/2021</a:t>
            </a:fld>
            <a:endParaRPr lang="en-US"/>
          </a:p>
        </p:txBody>
      </p:sp>
      <p:sp>
        <p:nvSpPr>
          <p:cNvPr id="5" name="Footer Placeholder 4">
            <a:extLst>
              <a:ext uri="{FF2B5EF4-FFF2-40B4-BE49-F238E27FC236}">
                <a16:creationId xmlns:a16="http://schemas.microsoft.com/office/drawing/2014/main" id="{B26DB042-3C3E-4B39-A557-E1521F7BD5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971179-B2CB-429B-806B-761F21559614}"/>
              </a:ext>
            </a:extLst>
          </p:cNvPr>
          <p:cNvSpPr>
            <a:spLocks noGrp="1"/>
          </p:cNvSpPr>
          <p:nvPr>
            <p:ph type="sldNum" sz="quarter" idx="12"/>
          </p:nvPr>
        </p:nvSpPr>
        <p:spPr/>
        <p:txBody>
          <a:bodyPr/>
          <a:lstStyle/>
          <a:p>
            <a:fld id="{C2F41658-38A1-47D4-90D2-E7391CF715C4}" type="slidenum">
              <a:rPr lang="en-US" smtClean="0"/>
              <a:t>‹#›</a:t>
            </a:fld>
            <a:endParaRPr lang="en-US"/>
          </a:p>
        </p:txBody>
      </p:sp>
    </p:spTree>
    <p:extLst>
      <p:ext uri="{BB962C8B-B14F-4D97-AF65-F5344CB8AC3E}">
        <p14:creationId xmlns:p14="http://schemas.microsoft.com/office/powerpoint/2010/main" val="1775451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322C7-BF5B-4CF9-B103-D47FA549DC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8A75BF-C11E-4C97-A2B9-78C73B938B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E40B4C-5038-4BC5-826D-4AE458632D71}"/>
              </a:ext>
            </a:extLst>
          </p:cNvPr>
          <p:cNvSpPr>
            <a:spLocks noGrp="1"/>
          </p:cNvSpPr>
          <p:nvPr>
            <p:ph type="dt" sz="half" idx="10"/>
          </p:nvPr>
        </p:nvSpPr>
        <p:spPr/>
        <p:txBody>
          <a:bodyPr/>
          <a:lstStyle/>
          <a:p>
            <a:fld id="{FEFCD668-F91E-4547-AE4A-3C98AC30EED5}" type="datetimeFigureOut">
              <a:rPr lang="en-US" smtClean="0"/>
              <a:t>1/5/2021</a:t>
            </a:fld>
            <a:endParaRPr lang="en-US"/>
          </a:p>
        </p:txBody>
      </p:sp>
      <p:sp>
        <p:nvSpPr>
          <p:cNvPr id="5" name="Footer Placeholder 4">
            <a:extLst>
              <a:ext uri="{FF2B5EF4-FFF2-40B4-BE49-F238E27FC236}">
                <a16:creationId xmlns:a16="http://schemas.microsoft.com/office/drawing/2014/main" id="{9DBF0FC0-0B59-49C9-9978-4A5F26C695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389520-8B90-4021-9513-730911B0235F}"/>
              </a:ext>
            </a:extLst>
          </p:cNvPr>
          <p:cNvSpPr>
            <a:spLocks noGrp="1"/>
          </p:cNvSpPr>
          <p:nvPr>
            <p:ph type="sldNum" sz="quarter" idx="12"/>
          </p:nvPr>
        </p:nvSpPr>
        <p:spPr/>
        <p:txBody>
          <a:bodyPr/>
          <a:lstStyle/>
          <a:p>
            <a:fld id="{C2F41658-38A1-47D4-90D2-E7391CF715C4}" type="slidenum">
              <a:rPr lang="en-US" smtClean="0"/>
              <a:t>‹#›</a:t>
            </a:fld>
            <a:endParaRPr lang="en-US"/>
          </a:p>
        </p:txBody>
      </p:sp>
    </p:spTree>
    <p:extLst>
      <p:ext uri="{BB962C8B-B14F-4D97-AF65-F5344CB8AC3E}">
        <p14:creationId xmlns:p14="http://schemas.microsoft.com/office/powerpoint/2010/main" val="3158870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E42BB-0F39-41F2-A75D-E570D3FCAD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EBD1558-CA34-499E-B777-727B91CB0C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36ED235-9446-4D34-A164-BF5D9952AFC9}"/>
              </a:ext>
            </a:extLst>
          </p:cNvPr>
          <p:cNvSpPr>
            <a:spLocks noGrp="1"/>
          </p:cNvSpPr>
          <p:nvPr>
            <p:ph type="dt" sz="half" idx="10"/>
          </p:nvPr>
        </p:nvSpPr>
        <p:spPr/>
        <p:txBody>
          <a:bodyPr/>
          <a:lstStyle/>
          <a:p>
            <a:fld id="{FEFCD668-F91E-4547-AE4A-3C98AC30EED5}" type="datetimeFigureOut">
              <a:rPr lang="en-US" smtClean="0"/>
              <a:t>1/5/2021</a:t>
            </a:fld>
            <a:endParaRPr lang="en-US"/>
          </a:p>
        </p:txBody>
      </p:sp>
      <p:sp>
        <p:nvSpPr>
          <p:cNvPr id="5" name="Footer Placeholder 4">
            <a:extLst>
              <a:ext uri="{FF2B5EF4-FFF2-40B4-BE49-F238E27FC236}">
                <a16:creationId xmlns:a16="http://schemas.microsoft.com/office/drawing/2014/main" id="{CF55103E-E627-427C-9909-AAAEE8D46D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CE823A-6D52-4343-AF1D-F836C5F9A9A4}"/>
              </a:ext>
            </a:extLst>
          </p:cNvPr>
          <p:cNvSpPr>
            <a:spLocks noGrp="1"/>
          </p:cNvSpPr>
          <p:nvPr>
            <p:ph type="sldNum" sz="quarter" idx="12"/>
          </p:nvPr>
        </p:nvSpPr>
        <p:spPr/>
        <p:txBody>
          <a:bodyPr/>
          <a:lstStyle/>
          <a:p>
            <a:fld id="{C2F41658-38A1-47D4-90D2-E7391CF715C4}" type="slidenum">
              <a:rPr lang="en-US" smtClean="0"/>
              <a:t>‹#›</a:t>
            </a:fld>
            <a:endParaRPr lang="en-US"/>
          </a:p>
        </p:txBody>
      </p:sp>
    </p:spTree>
    <p:extLst>
      <p:ext uri="{BB962C8B-B14F-4D97-AF65-F5344CB8AC3E}">
        <p14:creationId xmlns:p14="http://schemas.microsoft.com/office/powerpoint/2010/main" val="3965116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057F6-C9E7-4692-8187-9D07D5DC0A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C91E7C-5C81-42EA-834A-9D4C7883DD5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460C822-37C0-4435-8004-598789E44E5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F7CDB1-A157-42C2-8931-0A3BF3897AA2}"/>
              </a:ext>
            </a:extLst>
          </p:cNvPr>
          <p:cNvSpPr>
            <a:spLocks noGrp="1"/>
          </p:cNvSpPr>
          <p:nvPr>
            <p:ph type="dt" sz="half" idx="10"/>
          </p:nvPr>
        </p:nvSpPr>
        <p:spPr/>
        <p:txBody>
          <a:bodyPr/>
          <a:lstStyle/>
          <a:p>
            <a:fld id="{FEFCD668-F91E-4547-AE4A-3C98AC30EED5}" type="datetimeFigureOut">
              <a:rPr lang="en-US" smtClean="0"/>
              <a:t>1/5/2021</a:t>
            </a:fld>
            <a:endParaRPr lang="en-US"/>
          </a:p>
        </p:txBody>
      </p:sp>
      <p:sp>
        <p:nvSpPr>
          <p:cNvPr id="6" name="Footer Placeholder 5">
            <a:extLst>
              <a:ext uri="{FF2B5EF4-FFF2-40B4-BE49-F238E27FC236}">
                <a16:creationId xmlns:a16="http://schemas.microsoft.com/office/drawing/2014/main" id="{1BD6BE9E-D1C9-4817-8D18-D1A24926B2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02861C-3DD1-476C-BF6D-B0260AFC98AF}"/>
              </a:ext>
            </a:extLst>
          </p:cNvPr>
          <p:cNvSpPr>
            <a:spLocks noGrp="1"/>
          </p:cNvSpPr>
          <p:nvPr>
            <p:ph type="sldNum" sz="quarter" idx="12"/>
          </p:nvPr>
        </p:nvSpPr>
        <p:spPr/>
        <p:txBody>
          <a:bodyPr/>
          <a:lstStyle/>
          <a:p>
            <a:fld id="{C2F41658-38A1-47D4-90D2-E7391CF715C4}" type="slidenum">
              <a:rPr lang="en-US" smtClean="0"/>
              <a:t>‹#›</a:t>
            </a:fld>
            <a:endParaRPr lang="en-US"/>
          </a:p>
        </p:txBody>
      </p:sp>
    </p:spTree>
    <p:extLst>
      <p:ext uri="{BB962C8B-B14F-4D97-AF65-F5344CB8AC3E}">
        <p14:creationId xmlns:p14="http://schemas.microsoft.com/office/powerpoint/2010/main" val="3341480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1E183-C996-4BFA-8B10-7E2E5F33FB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F8EAC04-9A82-482C-86B5-C40B1DA6A8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0346F8-1D29-40D4-AF80-30D7FFDB3C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37580E3-65B7-43F0-AE70-F5B48190F4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A9CE2C-65FC-4CCF-B510-58F0C088E6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34E4F8-BDB2-483F-8D7C-75977C60180E}"/>
              </a:ext>
            </a:extLst>
          </p:cNvPr>
          <p:cNvSpPr>
            <a:spLocks noGrp="1"/>
          </p:cNvSpPr>
          <p:nvPr>
            <p:ph type="dt" sz="half" idx="10"/>
          </p:nvPr>
        </p:nvSpPr>
        <p:spPr/>
        <p:txBody>
          <a:bodyPr/>
          <a:lstStyle/>
          <a:p>
            <a:fld id="{FEFCD668-F91E-4547-AE4A-3C98AC30EED5}" type="datetimeFigureOut">
              <a:rPr lang="en-US" smtClean="0"/>
              <a:t>1/5/2021</a:t>
            </a:fld>
            <a:endParaRPr lang="en-US"/>
          </a:p>
        </p:txBody>
      </p:sp>
      <p:sp>
        <p:nvSpPr>
          <p:cNvPr id="8" name="Footer Placeholder 7">
            <a:extLst>
              <a:ext uri="{FF2B5EF4-FFF2-40B4-BE49-F238E27FC236}">
                <a16:creationId xmlns:a16="http://schemas.microsoft.com/office/drawing/2014/main" id="{F58CB56E-9902-4B71-86A9-24E88B9F122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AA14834-2412-4136-BD71-196705D3A446}"/>
              </a:ext>
            </a:extLst>
          </p:cNvPr>
          <p:cNvSpPr>
            <a:spLocks noGrp="1"/>
          </p:cNvSpPr>
          <p:nvPr>
            <p:ph type="sldNum" sz="quarter" idx="12"/>
          </p:nvPr>
        </p:nvSpPr>
        <p:spPr/>
        <p:txBody>
          <a:bodyPr/>
          <a:lstStyle/>
          <a:p>
            <a:fld id="{C2F41658-38A1-47D4-90D2-E7391CF715C4}" type="slidenum">
              <a:rPr lang="en-US" smtClean="0"/>
              <a:t>‹#›</a:t>
            </a:fld>
            <a:endParaRPr lang="en-US"/>
          </a:p>
        </p:txBody>
      </p:sp>
    </p:spTree>
    <p:extLst>
      <p:ext uri="{BB962C8B-B14F-4D97-AF65-F5344CB8AC3E}">
        <p14:creationId xmlns:p14="http://schemas.microsoft.com/office/powerpoint/2010/main" val="3768282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3D9BC-EC77-4A78-AFA6-7D4BE1A7E70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E08E07-7772-46C6-A87A-917D0374A92A}"/>
              </a:ext>
            </a:extLst>
          </p:cNvPr>
          <p:cNvSpPr>
            <a:spLocks noGrp="1"/>
          </p:cNvSpPr>
          <p:nvPr>
            <p:ph type="dt" sz="half" idx="10"/>
          </p:nvPr>
        </p:nvSpPr>
        <p:spPr/>
        <p:txBody>
          <a:bodyPr/>
          <a:lstStyle/>
          <a:p>
            <a:fld id="{FEFCD668-F91E-4547-AE4A-3C98AC30EED5}" type="datetimeFigureOut">
              <a:rPr lang="en-US" smtClean="0"/>
              <a:t>1/5/2021</a:t>
            </a:fld>
            <a:endParaRPr lang="en-US"/>
          </a:p>
        </p:txBody>
      </p:sp>
      <p:sp>
        <p:nvSpPr>
          <p:cNvPr id="4" name="Footer Placeholder 3">
            <a:extLst>
              <a:ext uri="{FF2B5EF4-FFF2-40B4-BE49-F238E27FC236}">
                <a16:creationId xmlns:a16="http://schemas.microsoft.com/office/drawing/2014/main" id="{049AEE59-AEFF-4E78-81BE-14CBE35AF8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34CA093-4671-46C9-B22F-BBD8F0CEC59C}"/>
              </a:ext>
            </a:extLst>
          </p:cNvPr>
          <p:cNvSpPr>
            <a:spLocks noGrp="1"/>
          </p:cNvSpPr>
          <p:nvPr>
            <p:ph type="sldNum" sz="quarter" idx="12"/>
          </p:nvPr>
        </p:nvSpPr>
        <p:spPr/>
        <p:txBody>
          <a:bodyPr/>
          <a:lstStyle/>
          <a:p>
            <a:fld id="{C2F41658-38A1-47D4-90D2-E7391CF715C4}" type="slidenum">
              <a:rPr lang="en-US" smtClean="0"/>
              <a:t>‹#›</a:t>
            </a:fld>
            <a:endParaRPr lang="en-US"/>
          </a:p>
        </p:txBody>
      </p:sp>
    </p:spTree>
    <p:extLst>
      <p:ext uri="{BB962C8B-B14F-4D97-AF65-F5344CB8AC3E}">
        <p14:creationId xmlns:p14="http://schemas.microsoft.com/office/powerpoint/2010/main" val="1425465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941203-8BFD-44F6-81D6-3D7F501176EF}"/>
              </a:ext>
            </a:extLst>
          </p:cNvPr>
          <p:cNvSpPr>
            <a:spLocks noGrp="1"/>
          </p:cNvSpPr>
          <p:nvPr>
            <p:ph type="dt" sz="half" idx="10"/>
          </p:nvPr>
        </p:nvSpPr>
        <p:spPr/>
        <p:txBody>
          <a:bodyPr/>
          <a:lstStyle/>
          <a:p>
            <a:fld id="{FEFCD668-F91E-4547-AE4A-3C98AC30EED5}" type="datetimeFigureOut">
              <a:rPr lang="en-US" smtClean="0"/>
              <a:t>1/5/2021</a:t>
            </a:fld>
            <a:endParaRPr lang="en-US"/>
          </a:p>
        </p:txBody>
      </p:sp>
      <p:sp>
        <p:nvSpPr>
          <p:cNvPr id="3" name="Footer Placeholder 2">
            <a:extLst>
              <a:ext uri="{FF2B5EF4-FFF2-40B4-BE49-F238E27FC236}">
                <a16:creationId xmlns:a16="http://schemas.microsoft.com/office/drawing/2014/main" id="{058B3E68-011C-417C-9D1A-3E001BAF08C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D317C03-7A90-4D2F-8499-CC1F2D2F0A5D}"/>
              </a:ext>
            </a:extLst>
          </p:cNvPr>
          <p:cNvSpPr>
            <a:spLocks noGrp="1"/>
          </p:cNvSpPr>
          <p:nvPr>
            <p:ph type="sldNum" sz="quarter" idx="12"/>
          </p:nvPr>
        </p:nvSpPr>
        <p:spPr/>
        <p:txBody>
          <a:bodyPr/>
          <a:lstStyle/>
          <a:p>
            <a:fld id="{C2F41658-38A1-47D4-90D2-E7391CF715C4}" type="slidenum">
              <a:rPr lang="en-US" smtClean="0"/>
              <a:t>‹#›</a:t>
            </a:fld>
            <a:endParaRPr lang="en-US"/>
          </a:p>
        </p:txBody>
      </p:sp>
    </p:spTree>
    <p:extLst>
      <p:ext uri="{BB962C8B-B14F-4D97-AF65-F5344CB8AC3E}">
        <p14:creationId xmlns:p14="http://schemas.microsoft.com/office/powerpoint/2010/main" val="4104053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3E24F-7E1E-4314-B3C6-23D07F0843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6FD90D5-A17B-4F67-9150-30F16CD690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418AC27-66FB-44C5-9522-EF6EFC101D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26FD1D-69F8-4A2B-99E1-681DA34A9BB0}"/>
              </a:ext>
            </a:extLst>
          </p:cNvPr>
          <p:cNvSpPr>
            <a:spLocks noGrp="1"/>
          </p:cNvSpPr>
          <p:nvPr>
            <p:ph type="dt" sz="half" idx="10"/>
          </p:nvPr>
        </p:nvSpPr>
        <p:spPr/>
        <p:txBody>
          <a:bodyPr/>
          <a:lstStyle/>
          <a:p>
            <a:fld id="{FEFCD668-F91E-4547-AE4A-3C98AC30EED5}" type="datetimeFigureOut">
              <a:rPr lang="en-US" smtClean="0"/>
              <a:t>1/5/2021</a:t>
            </a:fld>
            <a:endParaRPr lang="en-US"/>
          </a:p>
        </p:txBody>
      </p:sp>
      <p:sp>
        <p:nvSpPr>
          <p:cNvPr id="6" name="Footer Placeholder 5">
            <a:extLst>
              <a:ext uri="{FF2B5EF4-FFF2-40B4-BE49-F238E27FC236}">
                <a16:creationId xmlns:a16="http://schemas.microsoft.com/office/drawing/2014/main" id="{193A5F6E-91EF-41BA-968B-626625E612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E709C3-7211-4D88-8B7C-E207077B7F80}"/>
              </a:ext>
            </a:extLst>
          </p:cNvPr>
          <p:cNvSpPr>
            <a:spLocks noGrp="1"/>
          </p:cNvSpPr>
          <p:nvPr>
            <p:ph type="sldNum" sz="quarter" idx="12"/>
          </p:nvPr>
        </p:nvSpPr>
        <p:spPr/>
        <p:txBody>
          <a:bodyPr/>
          <a:lstStyle/>
          <a:p>
            <a:fld id="{C2F41658-38A1-47D4-90D2-E7391CF715C4}" type="slidenum">
              <a:rPr lang="en-US" smtClean="0"/>
              <a:t>‹#›</a:t>
            </a:fld>
            <a:endParaRPr lang="en-US"/>
          </a:p>
        </p:txBody>
      </p:sp>
    </p:spTree>
    <p:extLst>
      <p:ext uri="{BB962C8B-B14F-4D97-AF65-F5344CB8AC3E}">
        <p14:creationId xmlns:p14="http://schemas.microsoft.com/office/powerpoint/2010/main" val="67964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172FA-A7A7-48A7-ACA7-38C24BF66C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1325A3F-942C-4C2A-8C0E-6BF40B731B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9E1798-2B8F-4EC1-9571-F230181C08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A8CE52-4613-415B-9DF5-CDC250B55DB0}"/>
              </a:ext>
            </a:extLst>
          </p:cNvPr>
          <p:cNvSpPr>
            <a:spLocks noGrp="1"/>
          </p:cNvSpPr>
          <p:nvPr>
            <p:ph type="dt" sz="half" idx="10"/>
          </p:nvPr>
        </p:nvSpPr>
        <p:spPr/>
        <p:txBody>
          <a:bodyPr/>
          <a:lstStyle/>
          <a:p>
            <a:fld id="{FEFCD668-F91E-4547-AE4A-3C98AC30EED5}" type="datetimeFigureOut">
              <a:rPr lang="en-US" smtClean="0"/>
              <a:t>1/5/2021</a:t>
            </a:fld>
            <a:endParaRPr lang="en-US"/>
          </a:p>
        </p:txBody>
      </p:sp>
      <p:sp>
        <p:nvSpPr>
          <p:cNvPr id="6" name="Footer Placeholder 5">
            <a:extLst>
              <a:ext uri="{FF2B5EF4-FFF2-40B4-BE49-F238E27FC236}">
                <a16:creationId xmlns:a16="http://schemas.microsoft.com/office/drawing/2014/main" id="{DA766413-778B-4CE0-A044-010078353A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2BE1D7-B953-4CD3-B18D-DA43B369333A}"/>
              </a:ext>
            </a:extLst>
          </p:cNvPr>
          <p:cNvSpPr>
            <a:spLocks noGrp="1"/>
          </p:cNvSpPr>
          <p:nvPr>
            <p:ph type="sldNum" sz="quarter" idx="12"/>
          </p:nvPr>
        </p:nvSpPr>
        <p:spPr/>
        <p:txBody>
          <a:bodyPr/>
          <a:lstStyle/>
          <a:p>
            <a:fld id="{C2F41658-38A1-47D4-90D2-E7391CF715C4}" type="slidenum">
              <a:rPr lang="en-US" smtClean="0"/>
              <a:t>‹#›</a:t>
            </a:fld>
            <a:endParaRPr lang="en-US"/>
          </a:p>
        </p:txBody>
      </p:sp>
    </p:spTree>
    <p:extLst>
      <p:ext uri="{BB962C8B-B14F-4D97-AF65-F5344CB8AC3E}">
        <p14:creationId xmlns:p14="http://schemas.microsoft.com/office/powerpoint/2010/main" val="918783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8BC134-AF54-4ABE-A0F7-9ECA5EF055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E08CD26-27E6-4C5C-8779-C27908C4D4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044904-39A0-497B-BFFE-ED7EAFBC16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FCD668-F91E-4547-AE4A-3C98AC30EED5}" type="datetimeFigureOut">
              <a:rPr lang="en-US" smtClean="0"/>
              <a:t>1/5/2021</a:t>
            </a:fld>
            <a:endParaRPr lang="en-US"/>
          </a:p>
        </p:txBody>
      </p:sp>
      <p:sp>
        <p:nvSpPr>
          <p:cNvPr id="5" name="Footer Placeholder 4">
            <a:extLst>
              <a:ext uri="{FF2B5EF4-FFF2-40B4-BE49-F238E27FC236}">
                <a16:creationId xmlns:a16="http://schemas.microsoft.com/office/drawing/2014/main" id="{55C0D975-3DCF-40A6-A67D-73780D05D5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F70039B-F4F8-4EE5-8210-AD70DDD61F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F41658-38A1-47D4-90D2-E7391CF715C4}" type="slidenum">
              <a:rPr lang="en-US" smtClean="0"/>
              <a:t>‹#›</a:t>
            </a:fld>
            <a:endParaRPr lang="en-US"/>
          </a:p>
        </p:txBody>
      </p:sp>
    </p:spTree>
    <p:extLst>
      <p:ext uri="{BB962C8B-B14F-4D97-AF65-F5344CB8AC3E}">
        <p14:creationId xmlns:p14="http://schemas.microsoft.com/office/powerpoint/2010/main" val="1865672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797176"/>
            <a:ext cx="7772400" cy="1546225"/>
          </a:xfrm>
        </p:spPr>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n-US" sz="5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rPr>
              <a:t>Language skills</a:t>
            </a:r>
          </a:p>
        </p:txBody>
      </p:sp>
      <p:sp>
        <p:nvSpPr>
          <p:cNvPr id="3" name="Subtitle 2"/>
          <p:cNvSpPr>
            <a:spLocks noGrp="1"/>
          </p:cNvSpPr>
          <p:nvPr>
            <p:ph type="subTitle" idx="1"/>
          </p:nvPr>
        </p:nvSpPr>
        <p:spPr>
          <a:xfrm>
            <a:off x="2895600" y="4876800"/>
            <a:ext cx="6400800" cy="1752600"/>
          </a:xfrm>
        </p:spPr>
        <p:txBody>
          <a:bodyPr/>
          <a:lstStyle/>
          <a:p>
            <a:r>
              <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Times New Roman" pitchFamily="18" charset="0"/>
                <a:cs typeface="Times New Roman" pitchFamily="18" charset="0"/>
              </a:rPr>
              <a:t>Compiled By</a:t>
            </a:r>
          </a:p>
          <a:p>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Professor </a:t>
            </a:r>
            <a:r>
              <a:rPr lang="en-US"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Nazik</a:t>
            </a: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Abdel-</a:t>
            </a:r>
            <a:r>
              <a:rPr lang="en-US"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lateef</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a:p>
            <a:r>
              <a:rPr lang="en-US"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Times New Roman" pitchFamily="18" charset="0"/>
                <a:cs typeface="Times New Roman" pitchFamily="18" charset="0"/>
              </a:rPr>
              <a:t>2020 / 2021</a:t>
            </a:r>
          </a:p>
        </p:txBody>
      </p:sp>
      <p:pic>
        <p:nvPicPr>
          <p:cNvPr id="1026" name="Picture 2" descr="C:\Users\Zein\Desktop\شعار جامعة بنها.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1" y="6928"/>
            <a:ext cx="1673300" cy="159327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905000" y="1371600"/>
            <a:ext cx="2514600" cy="1338828"/>
          </a:xfrm>
          <a:prstGeom prst="rect">
            <a:avLst/>
          </a:prstGeom>
        </p:spPr>
        <p:txBody>
          <a:bodyPr wrap="square">
            <a:spAutoFit/>
          </a:bodyPr>
          <a:lstStyle/>
          <a:p>
            <a:pPr algn="just">
              <a:lnSpc>
                <a:spcPct val="150000"/>
              </a:lnSpc>
            </a:pPr>
            <a:r>
              <a:rPr lang="en-US" dirty="0" err="1">
                <a:ln w="10160">
                  <a:solidFill>
                    <a:schemeClr val="accent1"/>
                  </a:solidFill>
                  <a:prstDash val="solid"/>
                </a:ln>
                <a:solidFill>
                  <a:srgbClr val="FFFFFF"/>
                </a:solidFill>
                <a:effectLst>
                  <a:outerShdw blurRad="38100" dist="32000" dir="5400000" algn="tl">
                    <a:srgbClr val="000000">
                      <a:alpha val="30000"/>
                    </a:srgbClr>
                  </a:outerShdw>
                </a:effectLst>
                <a:latin typeface="Times New Roman" pitchFamily="18" charset="0"/>
                <a:cs typeface="Times New Roman" pitchFamily="18" charset="0"/>
              </a:rPr>
              <a:t>Benha</a:t>
            </a:r>
            <a:r>
              <a:rPr lang="en-US" dirty="0">
                <a:ln w="10160">
                  <a:solidFill>
                    <a:schemeClr val="accent1"/>
                  </a:solidFill>
                  <a:prstDash val="solid"/>
                </a:ln>
                <a:solidFill>
                  <a:srgbClr val="FFFFFF"/>
                </a:solidFill>
                <a:effectLst>
                  <a:outerShdw blurRad="38100" dist="32000" dir="5400000" algn="tl">
                    <a:srgbClr val="000000">
                      <a:alpha val="30000"/>
                    </a:srgbClr>
                  </a:outerShdw>
                </a:effectLst>
                <a:latin typeface="Times New Roman" pitchFamily="18" charset="0"/>
                <a:cs typeface="Times New Roman" pitchFamily="18" charset="0"/>
              </a:rPr>
              <a:t> University</a:t>
            </a:r>
          </a:p>
          <a:p>
            <a:pPr algn="just">
              <a:lnSpc>
                <a:spcPct val="150000"/>
              </a:lnSpc>
            </a:pPr>
            <a:r>
              <a:rPr lang="en-US" dirty="0">
                <a:ln w="10160">
                  <a:solidFill>
                    <a:schemeClr val="accent1"/>
                  </a:solidFill>
                  <a:prstDash val="solid"/>
                </a:ln>
                <a:solidFill>
                  <a:srgbClr val="FFFFFF"/>
                </a:solidFill>
                <a:effectLst>
                  <a:outerShdw blurRad="38100" dist="32000" dir="5400000" algn="tl">
                    <a:srgbClr val="000000">
                      <a:alpha val="30000"/>
                    </a:srgbClr>
                  </a:outerShdw>
                </a:effectLst>
                <a:latin typeface="Times New Roman" pitchFamily="18" charset="0"/>
                <a:cs typeface="Times New Roman" pitchFamily="18" charset="0"/>
              </a:rPr>
              <a:t>Faculty of Arts</a:t>
            </a:r>
          </a:p>
          <a:p>
            <a:pPr algn="just">
              <a:lnSpc>
                <a:spcPct val="150000"/>
              </a:lnSpc>
            </a:pPr>
            <a:r>
              <a:rPr lang="en-US" dirty="0">
                <a:ln w="10160">
                  <a:solidFill>
                    <a:schemeClr val="accent1"/>
                  </a:solidFill>
                  <a:prstDash val="solid"/>
                </a:ln>
                <a:solidFill>
                  <a:srgbClr val="FFFFFF"/>
                </a:solidFill>
                <a:effectLst>
                  <a:outerShdw blurRad="38100" dist="32000" dir="5400000" algn="tl">
                    <a:srgbClr val="000000">
                      <a:alpha val="30000"/>
                    </a:srgbClr>
                  </a:outerShdw>
                </a:effectLst>
                <a:latin typeface="Times New Roman" pitchFamily="18" charset="0"/>
                <a:cs typeface="Times New Roman" pitchFamily="18" charset="0"/>
              </a:rPr>
              <a:t>Department of English</a:t>
            </a:r>
          </a:p>
        </p:txBody>
      </p:sp>
    </p:spTree>
    <p:extLst>
      <p:ext uri="{BB962C8B-B14F-4D97-AF65-F5344CB8AC3E}">
        <p14:creationId xmlns:p14="http://schemas.microsoft.com/office/powerpoint/2010/main" val="3901593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152400"/>
            <a:ext cx="8686800" cy="6477000"/>
          </a:xfrm>
        </p:spPr>
        <p:txBody>
          <a:bodyPr/>
          <a:lstStyle/>
          <a:p>
            <a:pPr marL="0" indent="0" algn="ctr">
              <a:buNone/>
            </a:pP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Lesson Four: Suggestions</a:t>
            </a:r>
          </a:p>
          <a:p>
            <a:pPr marL="0" indent="0">
              <a:buNone/>
            </a:pPr>
            <a:r>
              <a:rPr lang="en-US" sz="2400" dirty="0">
                <a:latin typeface="Times New Roman" pitchFamily="18" charset="0"/>
                <a:cs typeface="Times New Roman" pitchFamily="18" charset="0"/>
              </a:rPr>
              <a:t>Some phrases can be used in making suggestions as the following:</a:t>
            </a:r>
          </a:p>
          <a:p>
            <a:pPr>
              <a:buFont typeface="Wingdings" pitchFamily="2" charset="2"/>
              <a:buChar char="q"/>
            </a:pPr>
            <a:r>
              <a:rPr lang="en-US" sz="2400" dirty="0">
                <a:latin typeface="Times New Roman" pitchFamily="18" charset="0"/>
                <a:cs typeface="Times New Roman" pitchFamily="18" charset="0"/>
              </a:rPr>
              <a:t>I would suggest doing…</a:t>
            </a:r>
          </a:p>
          <a:p>
            <a:pPr>
              <a:buFont typeface="Wingdings" pitchFamily="2" charset="2"/>
              <a:buChar char="q"/>
            </a:pPr>
            <a:r>
              <a:rPr lang="en-US" sz="2400" dirty="0">
                <a:latin typeface="Times New Roman" pitchFamily="18" charset="0"/>
                <a:cs typeface="Times New Roman" pitchFamily="18" charset="0"/>
              </a:rPr>
              <a:t>(surely) it would be a good idea if X did…</a:t>
            </a:r>
          </a:p>
          <a:p>
            <a:pPr>
              <a:buFont typeface="Wingdings" pitchFamily="2" charset="2"/>
              <a:buChar char="q"/>
            </a:pPr>
            <a:r>
              <a:rPr lang="en-US" sz="2400" dirty="0">
                <a:latin typeface="Times New Roman" pitchFamily="18" charset="0"/>
                <a:cs typeface="Times New Roman" pitchFamily="18" charset="0"/>
              </a:rPr>
              <a:t>I would only suggest that X should do…</a:t>
            </a:r>
          </a:p>
          <a:p>
            <a:pPr marL="0" indent="0">
              <a:buNone/>
            </a:pPr>
            <a:endParaRPr lang="en-US" sz="2000" dirty="0">
              <a:latin typeface="Times New Roman" pitchFamily="18" charset="0"/>
              <a:cs typeface="Times New Roman" pitchFamily="18" charset="0"/>
            </a:endParaRPr>
          </a:p>
          <a:p>
            <a:r>
              <a:rPr lang="en-US" sz="2400" b="1" dirty="0">
                <a:latin typeface="Times New Roman" pitchFamily="18" charset="0"/>
                <a:cs typeface="Times New Roman" pitchFamily="18" charset="0"/>
              </a:rPr>
              <a:t>Sentence construction:</a:t>
            </a:r>
          </a:p>
          <a:p>
            <a:pPr marL="0" indent="0">
              <a:buNone/>
            </a:pPr>
            <a:r>
              <a:rPr lang="en-US" sz="2400" dirty="0">
                <a:latin typeface="Times New Roman" pitchFamily="18" charset="0"/>
                <a:cs typeface="Times New Roman" pitchFamily="18" charset="0"/>
              </a:rPr>
              <a:t>Expressing contrasts and concession such as:</a:t>
            </a:r>
          </a:p>
          <a:p>
            <a:pPr marL="0" indent="0">
              <a:buNone/>
            </a:pPr>
            <a:r>
              <a:rPr lang="en-US" sz="2400" dirty="0">
                <a:latin typeface="Times New Roman" pitchFamily="18" charset="0"/>
                <a:cs typeface="Times New Roman" pitchFamily="18" charset="0"/>
              </a:rPr>
              <a:t>You may think I dislike the pets, but it is not true at all.</a:t>
            </a:r>
          </a:p>
          <a:p>
            <a:pPr marL="0" indent="0">
              <a:buNone/>
            </a:pPr>
            <a:r>
              <a:rPr lang="en-US" sz="2400" b="1" dirty="0">
                <a:latin typeface="Times New Roman" pitchFamily="18" charset="0"/>
                <a:cs typeface="Times New Roman" pitchFamily="18" charset="0"/>
              </a:rPr>
              <a:t>Structure and style:</a:t>
            </a:r>
          </a:p>
          <a:p>
            <a:pPr marL="0" indent="0">
              <a:buNone/>
            </a:pPr>
            <a:r>
              <a:rPr lang="en-US" sz="2400" dirty="0">
                <a:latin typeface="Times New Roman" pitchFamily="18" charset="0"/>
                <a:cs typeface="Times New Roman" pitchFamily="18" charset="0"/>
              </a:rPr>
              <a:t>Focusing the reader’s attention on one aspect or clarify who or what is referred to by the pattern (it is …that…)</a:t>
            </a:r>
          </a:p>
          <a:p>
            <a:pPr marL="0" indent="0">
              <a:buNone/>
            </a:pPr>
            <a:r>
              <a:rPr lang="en-US" sz="2400" i="1" dirty="0">
                <a:latin typeface="Times New Roman" pitchFamily="18" charset="0"/>
                <a:cs typeface="Times New Roman" pitchFamily="18" charset="0"/>
              </a:rPr>
              <a:t>For example:</a:t>
            </a:r>
          </a:p>
          <a:p>
            <a:pPr marL="0" indent="0">
              <a:buNone/>
            </a:pPr>
            <a:r>
              <a:rPr lang="en-US" sz="2400" dirty="0">
                <a:latin typeface="Times New Roman" pitchFamily="18" charset="0"/>
                <a:cs typeface="Times New Roman" pitchFamily="18" charset="0"/>
              </a:rPr>
              <a:t>It’s Gillian who you should thank not me.</a:t>
            </a:r>
          </a:p>
          <a:p>
            <a:pPr marL="0" indent="0">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632637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152400"/>
            <a:ext cx="8686800" cy="6477000"/>
          </a:xfrm>
        </p:spPr>
        <p:txBody>
          <a:bodyPr>
            <a:normAutofit/>
          </a:bodyPr>
          <a:lstStyle/>
          <a:p>
            <a:r>
              <a:rPr lang="en-US" b="1" dirty="0">
                <a:latin typeface="Times New Roman" pitchFamily="18" charset="0"/>
                <a:cs typeface="Times New Roman" pitchFamily="18" charset="0"/>
              </a:rPr>
              <a:t>Topic vocabulary:</a:t>
            </a:r>
          </a:p>
          <a:p>
            <a:pPr marL="0" indent="0" algn="just">
              <a:lnSpc>
                <a:spcPct val="150000"/>
              </a:lnSpc>
              <a:buNone/>
            </a:pPr>
            <a:r>
              <a:rPr lang="en-US" sz="2400" dirty="0">
                <a:latin typeface="Times New Roman" pitchFamily="18" charset="0"/>
                <a:cs typeface="Times New Roman" pitchFamily="18" charset="0"/>
              </a:rPr>
              <a:t>The student should use the dictionary or other sources to find out the words that are concerned to specific topic such as food and health. These words could be related to the diet, starvation, etc.</a:t>
            </a:r>
          </a:p>
          <a:p>
            <a:pPr algn="just">
              <a:lnSpc>
                <a:spcPct val="150000"/>
              </a:lnSpc>
            </a:pPr>
            <a:r>
              <a:rPr lang="en-US" sz="2400" b="1" dirty="0">
                <a:latin typeface="Times New Roman" pitchFamily="18" charset="0"/>
                <a:cs typeface="Times New Roman" pitchFamily="18" charset="0"/>
              </a:rPr>
              <a:t>Writing tasks:</a:t>
            </a:r>
          </a:p>
          <a:p>
            <a:pPr marL="0" indent="0" algn="just">
              <a:lnSpc>
                <a:spcPct val="150000"/>
              </a:lnSpc>
              <a:buNone/>
            </a:pPr>
            <a:r>
              <a:rPr lang="en-US" sz="2400" dirty="0">
                <a:latin typeface="Times New Roman" pitchFamily="18" charset="0"/>
                <a:cs typeface="Times New Roman" pitchFamily="18" charset="0"/>
              </a:rPr>
              <a:t>In this section, the student should write an article about the growing problem of a world wide food shortage. There are some words that can help the student in writing this topic such as overpopulation, pollution, over assumption and etc. </a:t>
            </a:r>
          </a:p>
        </p:txBody>
      </p:sp>
    </p:spTree>
    <p:extLst>
      <p:ext uri="{BB962C8B-B14F-4D97-AF65-F5344CB8AC3E}">
        <p14:creationId xmlns:p14="http://schemas.microsoft.com/office/powerpoint/2010/main" val="3656433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152400"/>
            <a:ext cx="8686800" cy="6477000"/>
          </a:xfrm>
        </p:spPr>
        <p:txBody>
          <a:bodyPr/>
          <a:lstStyle/>
          <a:p>
            <a:pPr marL="0" indent="0" algn="ctr">
              <a:buNone/>
            </a:pP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Lesson Five: Obligation</a:t>
            </a:r>
          </a:p>
          <a:p>
            <a:pPr marL="0" indent="0">
              <a:buNone/>
            </a:pPr>
            <a:r>
              <a:rPr lang="en-US" dirty="0">
                <a:latin typeface="Times New Roman" pitchFamily="18" charset="0"/>
                <a:cs typeface="Times New Roman" pitchFamily="18" charset="0"/>
              </a:rPr>
              <a:t>“have to, must and must not to” are used in obligation. The following table displays this point:</a:t>
            </a:r>
          </a:p>
          <a:p>
            <a:pPr marL="0" indent="0">
              <a:buNone/>
            </a:pPr>
            <a:endParaRPr lang="en-US"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1905000" y="1905000"/>
          <a:ext cx="8534400" cy="4571999"/>
        </p:xfrm>
        <a:graphic>
          <a:graphicData uri="http://schemas.openxmlformats.org/drawingml/2006/table">
            <a:tbl>
              <a:tblPr firstRow="1" firstCol="1" bandRow="1">
                <a:tableStyleId>{5C22544A-7EE6-4342-B048-85BDC9FD1C3A}</a:tableStyleId>
              </a:tblPr>
              <a:tblGrid>
                <a:gridCol w="2844800">
                  <a:extLst>
                    <a:ext uri="{9D8B030D-6E8A-4147-A177-3AD203B41FA5}">
                      <a16:colId xmlns:a16="http://schemas.microsoft.com/office/drawing/2014/main" val="20000"/>
                    </a:ext>
                  </a:extLst>
                </a:gridCol>
                <a:gridCol w="2844800">
                  <a:extLst>
                    <a:ext uri="{9D8B030D-6E8A-4147-A177-3AD203B41FA5}">
                      <a16:colId xmlns:a16="http://schemas.microsoft.com/office/drawing/2014/main" val="20001"/>
                    </a:ext>
                  </a:extLst>
                </a:gridCol>
                <a:gridCol w="2844800">
                  <a:extLst>
                    <a:ext uri="{9D8B030D-6E8A-4147-A177-3AD203B41FA5}">
                      <a16:colId xmlns:a16="http://schemas.microsoft.com/office/drawing/2014/main" val="20002"/>
                    </a:ext>
                  </a:extLst>
                </a:gridCol>
              </a:tblGrid>
              <a:tr h="401953">
                <a:tc>
                  <a:txBody>
                    <a:bodyPr/>
                    <a:lstStyle/>
                    <a:p>
                      <a:pPr marL="0" marR="0" algn="ctr">
                        <a:lnSpc>
                          <a:spcPct val="115000"/>
                        </a:lnSpc>
                        <a:spcBef>
                          <a:spcPts val="0"/>
                        </a:spcBef>
                        <a:spcAft>
                          <a:spcPts val="0"/>
                        </a:spcAft>
                      </a:pPr>
                      <a:r>
                        <a:rPr lang="en-US" sz="2400" dirty="0">
                          <a:effectLst/>
                          <a:latin typeface="Times New Roman" pitchFamily="18" charset="0"/>
                          <a:cs typeface="Times New Roman" pitchFamily="18" charset="0"/>
                        </a:rPr>
                        <a:t>concept</a:t>
                      </a:r>
                      <a:endParaRPr lang="en-US" sz="1800"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2400" dirty="0">
                          <a:effectLst/>
                          <a:latin typeface="Times New Roman" pitchFamily="18" charset="0"/>
                          <a:cs typeface="Times New Roman" pitchFamily="18" charset="0"/>
                        </a:rPr>
                        <a:t>form</a:t>
                      </a:r>
                      <a:endParaRPr lang="en-US" sz="1800"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2400" dirty="0">
                          <a:effectLst/>
                          <a:latin typeface="Times New Roman" pitchFamily="18" charset="0"/>
                          <a:cs typeface="Times New Roman" pitchFamily="18" charset="0"/>
                        </a:rPr>
                        <a:t>Points to note</a:t>
                      </a:r>
                      <a:endParaRPr lang="en-US" sz="1800" dirty="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0"/>
                  </a:ext>
                </a:extLst>
              </a:tr>
              <a:tr h="1256031">
                <a:tc>
                  <a:txBody>
                    <a:bodyPr/>
                    <a:lstStyle/>
                    <a:p>
                      <a:pPr marL="0" marR="0">
                        <a:lnSpc>
                          <a:spcPct val="115000"/>
                        </a:lnSpc>
                        <a:spcBef>
                          <a:spcPts val="0"/>
                        </a:spcBef>
                        <a:spcAft>
                          <a:spcPts val="0"/>
                        </a:spcAft>
                      </a:pPr>
                      <a:r>
                        <a:rPr lang="en-US" sz="2000" dirty="0">
                          <a:effectLst/>
                          <a:latin typeface="Times New Roman" pitchFamily="18" charset="0"/>
                          <a:cs typeface="Times New Roman" pitchFamily="18" charset="0"/>
                        </a:rPr>
                        <a:t>The speaker decides a stated rule or law</a:t>
                      </a:r>
                      <a:endParaRPr lang="en-US" sz="1600"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latin typeface="Times New Roman" pitchFamily="18" charset="0"/>
                          <a:cs typeface="Times New Roman" pitchFamily="18" charset="0"/>
                        </a:rPr>
                        <a:t>Must do</a:t>
                      </a:r>
                      <a:endParaRPr lang="en-US" sz="1600" dirty="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0"/>
                        </a:spcAft>
                      </a:pPr>
                      <a:r>
                        <a:rPr lang="en-US" sz="2000">
                          <a:effectLst/>
                          <a:latin typeface="Times New Roman" pitchFamily="18" charset="0"/>
                          <a:cs typeface="Times New Roman" pitchFamily="18" charset="0"/>
                        </a:rPr>
                        <a:t>Obligation is imposed by the speaker or public signs</a:t>
                      </a:r>
                      <a:endParaRPr lang="en-US" sz="160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1"/>
                  </a:ext>
                </a:extLst>
              </a:tr>
              <a:tr h="1256031">
                <a:tc>
                  <a:txBody>
                    <a:bodyPr/>
                    <a:lstStyle/>
                    <a:p>
                      <a:pPr marL="0" marR="0">
                        <a:lnSpc>
                          <a:spcPct val="115000"/>
                        </a:lnSpc>
                        <a:spcBef>
                          <a:spcPts val="0"/>
                        </a:spcBef>
                        <a:spcAft>
                          <a:spcPts val="0"/>
                        </a:spcAft>
                      </a:pPr>
                      <a:r>
                        <a:rPr lang="en-US" sz="2000">
                          <a:effectLst/>
                          <a:latin typeface="Times New Roman" pitchFamily="18" charset="0"/>
                          <a:cs typeface="Times New Roman" pitchFamily="18" charset="0"/>
                        </a:rPr>
                        <a:t>Obligation the speaker knows about is habitual obligation</a:t>
                      </a:r>
                      <a:endParaRPr lang="en-US" sz="160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latin typeface="Times New Roman" pitchFamily="18" charset="0"/>
                          <a:cs typeface="Times New Roman" pitchFamily="18" charset="0"/>
                        </a:rPr>
                        <a:t>Have to do</a:t>
                      </a:r>
                      <a:endParaRPr lang="en-US" sz="1600" dirty="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0"/>
                        </a:spcAft>
                      </a:pPr>
                      <a:r>
                        <a:rPr lang="en-US" sz="2000">
                          <a:effectLst/>
                          <a:latin typeface="Times New Roman" pitchFamily="18" charset="0"/>
                          <a:cs typeface="Times New Roman" pitchFamily="18" charset="0"/>
                        </a:rPr>
                        <a:t>Obligation is imposed by external circumstances</a:t>
                      </a:r>
                      <a:endParaRPr lang="en-US" sz="160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2"/>
                  </a:ext>
                </a:extLst>
              </a:tr>
              <a:tr h="828992">
                <a:tc>
                  <a:txBody>
                    <a:bodyPr/>
                    <a:lstStyle/>
                    <a:p>
                      <a:pPr marL="0" marR="0">
                        <a:lnSpc>
                          <a:spcPct val="115000"/>
                        </a:lnSpc>
                        <a:spcBef>
                          <a:spcPts val="0"/>
                        </a:spcBef>
                        <a:spcAft>
                          <a:spcPts val="0"/>
                        </a:spcAft>
                      </a:pPr>
                      <a:r>
                        <a:rPr lang="en-US" sz="2000" dirty="0">
                          <a:effectLst/>
                          <a:latin typeface="Times New Roman" pitchFamily="18" charset="0"/>
                          <a:cs typeface="Times New Roman" pitchFamily="18" charset="0"/>
                        </a:rPr>
                        <a:t>Negative obligation</a:t>
                      </a:r>
                      <a:endParaRPr lang="en-US" sz="1600"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latin typeface="Times New Roman" pitchFamily="18" charset="0"/>
                          <a:cs typeface="Times New Roman" pitchFamily="18" charset="0"/>
                        </a:rPr>
                        <a:t>Must not do</a:t>
                      </a:r>
                      <a:endParaRPr lang="en-US" sz="1600" dirty="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0"/>
                        </a:spcAft>
                      </a:pPr>
                      <a:r>
                        <a:rPr lang="en-US" sz="2000">
                          <a:effectLst/>
                          <a:latin typeface="Times New Roman" pitchFamily="18" charset="0"/>
                          <a:cs typeface="Times New Roman" pitchFamily="18" charset="0"/>
                        </a:rPr>
                        <a:t>The speaker says there is no choice</a:t>
                      </a:r>
                      <a:endParaRPr lang="en-US" sz="160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3"/>
                  </a:ext>
                </a:extLst>
              </a:tr>
              <a:tr h="828992">
                <a:tc>
                  <a:txBody>
                    <a:bodyPr/>
                    <a:lstStyle/>
                    <a:p>
                      <a:pPr marL="0" marR="0">
                        <a:lnSpc>
                          <a:spcPct val="115000"/>
                        </a:lnSpc>
                        <a:spcBef>
                          <a:spcPts val="0"/>
                        </a:spcBef>
                        <a:spcAft>
                          <a:spcPts val="0"/>
                        </a:spcAft>
                      </a:pPr>
                      <a:r>
                        <a:rPr lang="en-US" sz="2000">
                          <a:effectLst/>
                          <a:latin typeface="Times New Roman" pitchFamily="18" charset="0"/>
                          <a:cs typeface="Times New Roman" pitchFamily="18" charset="0"/>
                        </a:rPr>
                        <a:t>No obligation</a:t>
                      </a:r>
                      <a:endParaRPr lang="en-US" sz="160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latin typeface="Times New Roman" pitchFamily="18" charset="0"/>
                          <a:cs typeface="Times New Roman" pitchFamily="18" charset="0"/>
                        </a:rPr>
                        <a:t>Don’t have to do</a:t>
                      </a:r>
                      <a:endParaRPr lang="en-US" sz="1600" dirty="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0"/>
                        </a:spcAft>
                      </a:pPr>
                      <a:r>
                        <a:rPr lang="en-US" sz="2000" dirty="0">
                          <a:effectLst/>
                          <a:latin typeface="Times New Roman" pitchFamily="18" charset="0"/>
                          <a:cs typeface="Times New Roman" pitchFamily="18" charset="0"/>
                        </a:rPr>
                        <a:t>The speaker leaves the choice open</a:t>
                      </a:r>
                      <a:endParaRPr lang="en-US" sz="1600" dirty="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33402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152400"/>
            <a:ext cx="8686800" cy="6477000"/>
          </a:xfrm>
        </p:spPr>
        <p:txBody>
          <a:bodyPr>
            <a:normAutofit/>
          </a:bodyPr>
          <a:lstStyle/>
          <a:p>
            <a:r>
              <a:rPr lang="en-US" sz="2400" b="1" dirty="0">
                <a:latin typeface="Times New Roman" pitchFamily="18" charset="0"/>
                <a:cs typeface="Times New Roman" pitchFamily="18" charset="0"/>
              </a:rPr>
              <a:t>Sentence construction:</a:t>
            </a:r>
          </a:p>
          <a:p>
            <a:pPr marL="0" indent="0">
              <a:buNone/>
            </a:pPr>
            <a:r>
              <a:rPr lang="en-US" sz="2400" dirty="0">
                <a:latin typeface="Times New Roman" pitchFamily="18" charset="0"/>
                <a:cs typeface="Times New Roman" pitchFamily="18" charset="0"/>
              </a:rPr>
              <a:t>Giving extra information about something that is already clearly defined. The student should note some necessary points as follows:</a:t>
            </a:r>
          </a:p>
          <a:p>
            <a:pPr>
              <a:buFont typeface="Wingdings" pitchFamily="2" charset="2"/>
              <a:buChar char="v"/>
            </a:pPr>
            <a:r>
              <a:rPr lang="en-US" sz="2400" dirty="0">
                <a:latin typeface="Times New Roman" pitchFamily="18" charset="0"/>
                <a:cs typeface="Times New Roman" pitchFamily="18" charset="0"/>
              </a:rPr>
              <a:t> non-defining clauses tend to be rather formal in style and are restricted in general to writing.</a:t>
            </a:r>
          </a:p>
          <a:p>
            <a:pPr>
              <a:buFont typeface="Wingdings" pitchFamily="2" charset="2"/>
              <a:buChar char="v"/>
            </a:pPr>
            <a:r>
              <a:rPr lang="en-US" sz="2400" dirty="0">
                <a:latin typeface="Times New Roman" pitchFamily="18" charset="0"/>
                <a:cs typeface="Times New Roman" pitchFamily="18" charset="0"/>
              </a:rPr>
              <a:t>In non-defining clauses it is not possible to use “that”</a:t>
            </a:r>
          </a:p>
          <a:p>
            <a:pPr>
              <a:buFont typeface="Wingdings" pitchFamily="2" charset="2"/>
              <a:buChar char="v"/>
            </a:pPr>
            <a:r>
              <a:rPr lang="en-US" sz="2400" dirty="0">
                <a:latin typeface="Times New Roman" pitchFamily="18" charset="0"/>
                <a:cs typeface="Times New Roman" pitchFamily="18" charset="0"/>
              </a:rPr>
              <a:t>In non-defining clauses it is not possible to leave out a relative.</a:t>
            </a:r>
          </a:p>
          <a:p>
            <a:pPr>
              <a:buFont typeface="Wingdings" pitchFamily="2" charset="2"/>
              <a:buChar char="v"/>
            </a:pPr>
            <a:r>
              <a:rPr lang="en-US" sz="2400" dirty="0">
                <a:latin typeface="Times New Roman" pitchFamily="18" charset="0"/>
                <a:cs typeface="Times New Roman" pitchFamily="18" charset="0"/>
              </a:rPr>
              <a:t>non-defining clauses are separated from the rest of the sentence by commas.</a:t>
            </a:r>
          </a:p>
          <a:p>
            <a:r>
              <a:rPr lang="en-US" sz="2400" b="1" dirty="0">
                <a:latin typeface="Times New Roman" pitchFamily="18" charset="0"/>
                <a:cs typeface="Times New Roman" pitchFamily="18" charset="0"/>
              </a:rPr>
              <a:t>Structure and style:</a:t>
            </a:r>
          </a:p>
          <a:p>
            <a:pPr marL="0" indent="0">
              <a:buNone/>
            </a:pPr>
            <a:r>
              <a:rPr lang="en-US" sz="2400" dirty="0">
                <a:latin typeface="Times New Roman" pitchFamily="18" charset="0"/>
                <a:cs typeface="Times New Roman" pitchFamily="18" charset="0"/>
              </a:rPr>
              <a:t>For example:</a:t>
            </a:r>
          </a:p>
          <a:p>
            <a:pPr marL="0" indent="0" algn="ctr">
              <a:buNone/>
            </a:pPr>
            <a:r>
              <a:rPr lang="en-US" sz="2400" i="1" dirty="0">
                <a:latin typeface="Times New Roman" pitchFamily="18" charset="0"/>
                <a:cs typeface="Times New Roman" pitchFamily="18" charset="0"/>
              </a:rPr>
              <a:t>Few appeals are successful</a:t>
            </a:r>
          </a:p>
          <a:p>
            <a:pPr marL="0" indent="0">
              <a:buNone/>
            </a:pPr>
            <a:r>
              <a:rPr lang="en-US" sz="2400" dirty="0">
                <a:latin typeface="Times New Roman" pitchFamily="18" charset="0"/>
                <a:cs typeface="Times New Roman" pitchFamily="18" charset="0"/>
              </a:rPr>
              <a:t>Few appeals has almost the same meaning as hardly any appeals or not may appeals. It has a near negative meaning.</a:t>
            </a:r>
          </a:p>
        </p:txBody>
      </p:sp>
    </p:spTree>
    <p:extLst>
      <p:ext uri="{BB962C8B-B14F-4D97-AF65-F5344CB8AC3E}">
        <p14:creationId xmlns:p14="http://schemas.microsoft.com/office/powerpoint/2010/main" val="3719879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152400"/>
            <a:ext cx="8686800" cy="6477000"/>
          </a:xfrm>
        </p:spPr>
        <p:txBody>
          <a:bodyPr>
            <a:normAutofit fontScale="92500" lnSpcReduction="10000"/>
          </a:bodyPr>
          <a:lstStyle/>
          <a:p>
            <a:pPr marL="0" indent="0" algn="ctr">
              <a:buNone/>
            </a:pP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Lesson Six: Generalizations.</a:t>
            </a:r>
          </a:p>
          <a:p>
            <a:pPr marL="0" indent="0" algn="ctr">
              <a:buNone/>
            </a:pPr>
            <a:endParaRPr lang="en-US" sz="1600" b="1" dirty="0">
              <a:latin typeface="Times New Roman" pitchFamily="18" charset="0"/>
              <a:cs typeface="Times New Roman" pitchFamily="18" charset="0"/>
            </a:endParaRPr>
          </a:p>
          <a:p>
            <a:pPr marL="0" indent="0">
              <a:lnSpc>
                <a:spcPct val="150000"/>
              </a:lnSpc>
              <a:buNone/>
            </a:pPr>
            <a:r>
              <a:rPr lang="en-US" sz="2400" dirty="0">
                <a:latin typeface="Times New Roman" pitchFamily="18" charset="0"/>
                <a:cs typeface="Times New Roman" pitchFamily="18" charset="0"/>
              </a:rPr>
              <a:t>When we make general statements about a subject, it is necessary to show that such generalizations are not true in every case</a:t>
            </a:r>
            <a:r>
              <a:rPr lang="en-US" dirty="0"/>
              <a:t>.</a:t>
            </a:r>
          </a:p>
          <a:p>
            <a:pPr marL="0" indent="0">
              <a:lnSpc>
                <a:spcPct val="150000"/>
              </a:lnSpc>
              <a:buNone/>
            </a:pPr>
            <a:r>
              <a:rPr lang="en-US" sz="2400" b="1" dirty="0">
                <a:latin typeface="Times New Roman" pitchFamily="18" charset="0"/>
                <a:cs typeface="Times New Roman" pitchFamily="18" charset="0"/>
              </a:rPr>
              <a:t>Form</a:t>
            </a:r>
            <a:r>
              <a:rPr lang="en-US" sz="2400" dirty="0">
                <a:latin typeface="Times New Roman" pitchFamily="18" charset="0"/>
                <a:cs typeface="Times New Roman" pitchFamily="18" charset="0"/>
              </a:rPr>
              <a:t>: to tend (not )to do…</a:t>
            </a:r>
          </a:p>
          <a:p>
            <a:pPr marL="0" indent="0">
              <a:lnSpc>
                <a:spcPct val="150000"/>
              </a:lnSpc>
              <a:buNone/>
            </a:pPr>
            <a:r>
              <a:rPr lang="en-US" sz="2400" b="1" dirty="0">
                <a:latin typeface="Times New Roman" pitchFamily="18" charset="0"/>
                <a:cs typeface="Times New Roman" pitchFamily="18" charset="0"/>
              </a:rPr>
              <a:t>Points to note</a:t>
            </a:r>
            <a:r>
              <a:rPr lang="en-US" sz="2400" dirty="0">
                <a:latin typeface="Times New Roman" pitchFamily="18" charset="0"/>
                <a:cs typeface="Times New Roman" pitchFamily="18" charset="0"/>
              </a:rPr>
              <a:t>: this is a very common pattern in both written and spoken style.</a:t>
            </a:r>
          </a:p>
          <a:p>
            <a:pPr marL="0" indent="0">
              <a:lnSpc>
                <a:spcPct val="150000"/>
              </a:lnSpc>
              <a:buNone/>
            </a:pPr>
            <a:r>
              <a:rPr lang="en-US" sz="2400" b="1" dirty="0">
                <a:latin typeface="Times New Roman" pitchFamily="18" charset="0"/>
                <a:cs typeface="Times New Roman" pitchFamily="18" charset="0"/>
              </a:rPr>
              <a:t>Uncertain generalization: </a:t>
            </a:r>
            <a:r>
              <a:rPr lang="en-US" sz="2400" dirty="0">
                <a:latin typeface="Times New Roman" pitchFamily="18" charset="0"/>
                <a:cs typeface="Times New Roman" pitchFamily="18" charset="0"/>
              </a:rPr>
              <a:t>it can be explained by the following example:</a:t>
            </a:r>
          </a:p>
          <a:p>
            <a:pPr marL="0" indent="0">
              <a:lnSpc>
                <a:spcPct val="150000"/>
              </a:lnSpc>
              <a:buNone/>
            </a:pPr>
            <a:r>
              <a:rPr lang="en-US" sz="2400" b="1" dirty="0">
                <a:latin typeface="Times New Roman" pitchFamily="18" charset="0"/>
                <a:cs typeface="Times New Roman" pitchFamily="18" charset="0"/>
              </a:rPr>
              <a:t>Concept: </a:t>
            </a:r>
            <a:r>
              <a:rPr lang="en-US" sz="2400" dirty="0">
                <a:latin typeface="Times New Roman" pitchFamily="18" charset="0"/>
                <a:cs typeface="Times New Roman" pitchFamily="18" charset="0"/>
              </a:rPr>
              <a:t>I think but I’m not sure.</a:t>
            </a:r>
          </a:p>
          <a:p>
            <a:pPr marL="0" indent="0">
              <a:lnSpc>
                <a:spcPct val="150000"/>
              </a:lnSpc>
              <a:buNone/>
            </a:pPr>
            <a:r>
              <a:rPr lang="en-US" sz="2400" b="1" dirty="0">
                <a:latin typeface="Times New Roman" pitchFamily="18" charset="0"/>
                <a:cs typeface="Times New Roman" pitchFamily="18" charset="0"/>
              </a:rPr>
              <a:t>Form:</a:t>
            </a:r>
            <a:r>
              <a:rPr lang="en-US" sz="2400" dirty="0">
                <a:latin typeface="Times New Roman" pitchFamily="18" charset="0"/>
                <a:cs typeface="Times New Roman" pitchFamily="18" charset="0"/>
              </a:rPr>
              <a:t> to do/to be doing</a:t>
            </a:r>
          </a:p>
          <a:p>
            <a:pPr marL="0" indent="0">
              <a:lnSpc>
                <a:spcPct val="150000"/>
              </a:lnSpc>
              <a:buNone/>
            </a:pPr>
            <a:r>
              <a:rPr lang="en-US" sz="2400" b="1" dirty="0">
                <a:latin typeface="Times New Roman" pitchFamily="18" charset="0"/>
                <a:cs typeface="Times New Roman" pitchFamily="18" charset="0"/>
              </a:rPr>
              <a:t>Points to note: </a:t>
            </a:r>
            <a:r>
              <a:rPr lang="en-US" sz="2400" dirty="0">
                <a:latin typeface="Times New Roman" pitchFamily="18" charset="0"/>
                <a:cs typeface="Times New Roman" pitchFamily="18" charset="0"/>
              </a:rPr>
              <a:t>the simple infinitive (to do) is used to describe fixed habits, unchanging habits/situation.</a:t>
            </a:r>
          </a:p>
          <a:p>
            <a:pPr marL="0" indent="0">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698829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152400"/>
            <a:ext cx="8686800" cy="6477000"/>
          </a:xfrm>
        </p:spPr>
        <p:txBody>
          <a:bodyPr>
            <a:normAutofit lnSpcReduction="10000"/>
          </a:bodyPr>
          <a:lstStyle/>
          <a:p>
            <a:r>
              <a:rPr lang="en-US" sz="2400" b="1" dirty="0">
                <a:latin typeface="Times New Roman" pitchFamily="18" charset="0"/>
                <a:cs typeface="Times New Roman" pitchFamily="18" charset="0"/>
              </a:rPr>
              <a:t>Sentence construction:</a:t>
            </a:r>
          </a:p>
          <a:p>
            <a:pPr marL="0" indent="0">
              <a:lnSpc>
                <a:spcPct val="150000"/>
              </a:lnSpc>
              <a:buNone/>
            </a:pPr>
            <a:r>
              <a:rPr lang="en-US" sz="2400" dirty="0">
                <a:latin typeface="Times New Roman" pitchFamily="18" charset="0"/>
                <a:cs typeface="Times New Roman" pitchFamily="18" charset="0"/>
              </a:rPr>
              <a:t>It is necessary to note that negative inversion is used in both spoken and written English. It has the effect of emphasizing what is said or written. As spoken English has many other ways of showing emphasis, e.g. intonation and stress. negative inversion tends to occur more in written style.</a:t>
            </a:r>
          </a:p>
          <a:p>
            <a:pPr marL="0" indent="0">
              <a:lnSpc>
                <a:spcPct val="150000"/>
              </a:lnSpc>
              <a:buNone/>
            </a:pPr>
            <a:r>
              <a:rPr lang="en-US" sz="2400" dirty="0">
                <a:latin typeface="Times New Roman" pitchFamily="18" charset="0"/>
                <a:cs typeface="Times New Roman" pitchFamily="18" charset="0"/>
              </a:rPr>
              <a:t>For example: </a:t>
            </a:r>
          </a:p>
          <a:p>
            <a:pPr marL="0" indent="0">
              <a:lnSpc>
                <a:spcPct val="150000"/>
              </a:lnSpc>
              <a:buNone/>
            </a:pPr>
            <a:r>
              <a:rPr lang="en-US" sz="2400" dirty="0">
                <a:latin typeface="Times New Roman" pitchFamily="18" charset="0"/>
                <a:cs typeface="Times New Roman" pitchFamily="18" charset="0"/>
              </a:rPr>
              <a:t>Not only…but also…</a:t>
            </a:r>
          </a:p>
          <a:p>
            <a:pPr marL="0" indent="0">
              <a:lnSpc>
                <a:spcPct val="150000"/>
              </a:lnSpc>
              <a:buNone/>
            </a:pPr>
            <a:r>
              <a:rPr lang="en-US" sz="2400" dirty="0">
                <a:latin typeface="Times New Roman" pitchFamily="18" charset="0"/>
                <a:cs typeface="Times New Roman" pitchFamily="18" charset="0"/>
              </a:rPr>
              <a:t>By no means…</a:t>
            </a:r>
          </a:p>
          <a:p>
            <a:pPr marL="0" indent="0">
              <a:lnSpc>
                <a:spcPct val="150000"/>
              </a:lnSpc>
              <a:buNone/>
            </a:pPr>
            <a:r>
              <a:rPr lang="en-US" sz="2400" dirty="0">
                <a:latin typeface="Times New Roman" pitchFamily="18" charset="0"/>
                <a:cs typeface="Times New Roman" pitchFamily="18" charset="0"/>
              </a:rPr>
              <a:t>In few cases…</a:t>
            </a:r>
          </a:p>
          <a:p>
            <a:pPr marL="0" indent="0">
              <a:lnSpc>
                <a:spcPct val="150000"/>
              </a:lnSpc>
              <a:buNone/>
            </a:pPr>
            <a:r>
              <a:rPr lang="en-US" sz="2400" dirty="0">
                <a:latin typeface="Times New Roman" pitchFamily="18" charset="0"/>
                <a:cs typeface="Times New Roman" pitchFamily="18" charset="0"/>
              </a:rPr>
              <a:t>In no way and etc.</a:t>
            </a:r>
          </a:p>
        </p:txBody>
      </p:sp>
    </p:spTree>
    <p:extLst>
      <p:ext uri="{BB962C8B-B14F-4D97-AF65-F5344CB8AC3E}">
        <p14:creationId xmlns:p14="http://schemas.microsoft.com/office/powerpoint/2010/main" val="11600854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152400"/>
            <a:ext cx="8686800" cy="6477000"/>
          </a:xfrm>
        </p:spPr>
        <p:txBody>
          <a:bodyPr>
            <a:normAutofit lnSpcReduction="10000"/>
          </a:bodyPr>
          <a:lstStyle/>
          <a:p>
            <a:pPr marL="0" indent="0" algn="ctr">
              <a:buNone/>
            </a:pP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Lesson Seven: Protest and complaint.</a:t>
            </a:r>
          </a:p>
          <a:p>
            <a:pPr marL="0" indent="0" algn="ctr">
              <a:buNone/>
            </a:pPr>
            <a:endParaRPr lang="en-US" sz="1050" b="1" dirty="0">
              <a:latin typeface="Times New Roman" pitchFamily="18" charset="0"/>
              <a:cs typeface="Times New Roman" pitchFamily="18" charset="0"/>
            </a:endParaRPr>
          </a:p>
          <a:p>
            <a:r>
              <a:rPr lang="en-US" b="1" dirty="0">
                <a:latin typeface="Times New Roman" pitchFamily="18" charset="0"/>
                <a:cs typeface="Times New Roman" pitchFamily="18" charset="0"/>
              </a:rPr>
              <a:t>Protest, complaint and apology.</a:t>
            </a:r>
          </a:p>
          <a:p>
            <a:pPr marL="0" indent="0">
              <a:buNone/>
            </a:pPr>
            <a:r>
              <a:rPr lang="en-US" b="1" dirty="0">
                <a:latin typeface="Times New Roman" pitchFamily="18" charset="0"/>
                <a:cs typeface="Times New Roman" pitchFamily="18" charset="0"/>
              </a:rPr>
              <a:t>Complaining</a:t>
            </a:r>
            <a:r>
              <a:rPr lang="en-US" dirty="0">
                <a:latin typeface="Times New Roman" pitchFamily="18" charset="0"/>
                <a:cs typeface="Times New Roman" pitchFamily="18" charset="0"/>
              </a:rPr>
              <a:t>: e.g. I have had enough of{the way+ sentence X doing…} (quite strong).</a:t>
            </a:r>
          </a:p>
          <a:p>
            <a:pPr marL="0" indent="0">
              <a:buNone/>
            </a:pPr>
            <a:r>
              <a:rPr lang="en-US" dirty="0">
                <a:latin typeface="Times New Roman" pitchFamily="18" charset="0"/>
                <a:cs typeface="Times New Roman" pitchFamily="18" charset="0"/>
              </a:rPr>
              <a:t>I can not (stand/bear){ the way+ sentence X no longer X doing}.</a:t>
            </a:r>
          </a:p>
          <a:p>
            <a:pPr marL="0" indent="0">
              <a:buNone/>
            </a:pPr>
            <a:r>
              <a:rPr lang="en-US" b="1" dirty="0">
                <a:latin typeface="Times New Roman" pitchFamily="18" charset="0"/>
                <a:cs typeface="Times New Roman" pitchFamily="18" charset="0"/>
              </a:rPr>
              <a:t>Protest and warning:</a:t>
            </a:r>
          </a:p>
          <a:p>
            <a:pPr marL="0" indent="0">
              <a:buNone/>
            </a:pPr>
            <a:r>
              <a:rPr lang="en-US" dirty="0">
                <a:latin typeface="Times New Roman" pitchFamily="18" charset="0"/>
                <a:cs typeface="Times New Roman" pitchFamily="18" charset="0"/>
              </a:rPr>
              <a:t>I am not prepared to do… any longer.</a:t>
            </a:r>
          </a:p>
          <a:p>
            <a:pPr marL="0" indent="0">
              <a:buNone/>
            </a:pPr>
            <a:r>
              <a:rPr lang="en-US" dirty="0">
                <a:latin typeface="Times New Roman" pitchFamily="18" charset="0"/>
                <a:cs typeface="Times New Roman" pitchFamily="18" charset="0"/>
              </a:rPr>
              <a:t>I will not do…any longer.</a:t>
            </a:r>
          </a:p>
          <a:p>
            <a:pPr marL="0" indent="0">
              <a:buNone/>
            </a:pPr>
            <a:r>
              <a:rPr lang="en-US" b="1" dirty="0">
                <a:latin typeface="Times New Roman" pitchFamily="18" charset="0"/>
                <a:cs typeface="Times New Roman" pitchFamily="18" charset="0"/>
              </a:rPr>
              <a:t>Apologies:</a:t>
            </a:r>
          </a:p>
          <a:p>
            <a:pPr marL="0" indent="0">
              <a:buNone/>
            </a:pPr>
            <a:r>
              <a:rPr lang="en-US" dirty="0">
                <a:latin typeface="Times New Roman" pitchFamily="18" charset="0"/>
                <a:cs typeface="Times New Roman" pitchFamily="18" charset="0"/>
              </a:rPr>
              <a:t>I do apologies for doing…</a:t>
            </a:r>
          </a:p>
          <a:p>
            <a:pPr marL="0" indent="0">
              <a:buNone/>
            </a:pPr>
            <a:r>
              <a:rPr lang="en-US" b="1" dirty="0">
                <a:latin typeface="Times New Roman" pitchFamily="18" charset="0"/>
                <a:cs typeface="Times New Roman" pitchFamily="18" charset="0"/>
              </a:rPr>
              <a:t>Excuse: </a:t>
            </a:r>
          </a:p>
          <a:p>
            <a:pPr marL="0" indent="0">
              <a:buNone/>
            </a:pPr>
            <a:r>
              <a:rPr lang="en-US" dirty="0">
                <a:latin typeface="Times New Roman" pitchFamily="18" charset="0"/>
                <a:cs typeface="Times New Roman" pitchFamily="18" charset="0"/>
              </a:rPr>
              <a:t>I had no idea+ sentence. </a:t>
            </a:r>
          </a:p>
        </p:txBody>
      </p:sp>
    </p:spTree>
    <p:extLst>
      <p:ext uri="{BB962C8B-B14F-4D97-AF65-F5344CB8AC3E}">
        <p14:creationId xmlns:p14="http://schemas.microsoft.com/office/powerpoint/2010/main" val="2649330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152400"/>
            <a:ext cx="8686800" cy="6477000"/>
          </a:xfrm>
        </p:spPr>
        <p:txBody>
          <a:bodyPr>
            <a:normAutofit fontScale="92500"/>
          </a:bodyPr>
          <a:lstStyle/>
          <a:p>
            <a:pPr>
              <a:lnSpc>
                <a:spcPct val="150000"/>
              </a:lnSpc>
            </a:pPr>
            <a:r>
              <a:rPr lang="en-US" sz="2400" b="1" dirty="0">
                <a:latin typeface="Times New Roman" pitchFamily="18" charset="0"/>
                <a:cs typeface="Times New Roman" pitchFamily="18" charset="0"/>
              </a:rPr>
              <a:t>Sentence construction:</a:t>
            </a:r>
          </a:p>
          <a:p>
            <a:pPr marL="0" indent="0">
              <a:lnSpc>
                <a:spcPct val="150000"/>
              </a:lnSpc>
              <a:buNone/>
            </a:pPr>
            <a:r>
              <a:rPr lang="en-US" sz="2400" dirty="0">
                <a:latin typeface="Times New Roman" pitchFamily="18" charset="0"/>
                <a:cs typeface="Times New Roman" pitchFamily="18" charset="0"/>
              </a:rPr>
              <a:t>Contrast and concession:</a:t>
            </a:r>
          </a:p>
          <a:p>
            <a:pPr marL="0" indent="0">
              <a:lnSpc>
                <a:spcPct val="150000"/>
              </a:lnSpc>
              <a:buNone/>
            </a:pPr>
            <a:r>
              <a:rPr lang="en-US" sz="2400" dirty="0">
                <a:latin typeface="Times New Roman" pitchFamily="18" charset="0"/>
                <a:cs typeface="Times New Roman" pitchFamily="18" charset="0"/>
              </a:rPr>
              <a:t>e.g. much as I like music, I have had enough…</a:t>
            </a:r>
          </a:p>
          <a:p>
            <a:pPr marL="0" indent="0">
              <a:lnSpc>
                <a:spcPct val="150000"/>
              </a:lnSpc>
              <a:buNone/>
            </a:pPr>
            <a:r>
              <a:rPr lang="en-US" sz="2400" dirty="0">
                <a:latin typeface="Times New Roman" pitchFamily="18" charset="0"/>
                <a:cs typeface="Times New Roman" pitchFamily="18" charset="0"/>
              </a:rPr>
              <a:t>There are various ways of showing contrasting ideas in a sentence as follows:</a:t>
            </a:r>
          </a:p>
          <a:p>
            <a:pPr>
              <a:lnSpc>
                <a:spcPct val="150000"/>
              </a:lnSpc>
              <a:buFont typeface="Wingdings" pitchFamily="2" charset="2"/>
              <a:buChar char="q"/>
            </a:pPr>
            <a:r>
              <a:rPr lang="en-US" sz="2400" dirty="0">
                <a:latin typeface="Times New Roman" pitchFamily="18" charset="0"/>
                <a:cs typeface="Times New Roman" pitchFamily="18" charset="0"/>
              </a:rPr>
              <a:t>I like music; However, I have had enough.</a:t>
            </a:r>
          </a:p>
          <a:p>
            <a:pPr>
              <a:lnSpc>
                <a:spcPct val="150000"/>
              </a:lnSpc>
              <a:buFont typeface="Wingdings" pitchFamily="2" charset="2"/>
              <a:buChar char="q"/>
            </a:pPr>
            <a:r>
              <a:rPr lang="en-US" sz="2400" dirty="0">
                <a:latin typeface="Times New Roman" pitchFamily="18" charset="0"/>
                <a:cs typeface="Times New Roman" pitchFamily="18" charset="0"/>
              </a:rPr>
              <a:t>Even though I like music, I have enough. (strong)</a:t>
            </a:r>
          </a:p>
          <a:p>
            <a:pPr>
              <a:lnSpc>
                <a:spcPct val="150000"/>
              </a:lnSpc>
              <a:buFont typeface="Wingdings" pitchFamily="2" charset="2"/>
              <a:buChar char="q"/>
            </a:pPr>
            <a:r>
              <a:rPr lang="en-US" sz="2400" dirty="0">
                <a:latin typeface="Times New Roman" pitchFamily="18" charset="0"/>
                <a:cs typeface="Times New Roman" pitchFamily="18" charset="0"/>
              </a:rPr>
              <a:t>Much as I like music, I have had enough.(strong: slightly formal)</a:t>
            </a:r>
          </a:p>
          <a:p>
            <a:pPr>
              <a:lnSpc>
                <a:spcPct val="150000"/>
              </a:lnSpc>
              <a:buFont typeface="Wingdings" pitchFamily="2" charset="2"/>
              <a:buChar char="q"/>
            </a:pPr>
            <a:r>
              <a:rPr lang="en-US" sz="2400" dirty="0">
                <a:latin typeface="Times New Roman" pitchFamily="18" charset="0"/>
                <a:cs typeface="Times New Roman" pitchFamily="18" charset="0"/>
              </a:rPr>
              <a:t>I like music, this situation, however, has gone far enough (rather formal)</a:t>
            </a:r>
          </a:p>
          <a:p>
            <a:pPr>
              <a:lnSpc>
                <a:spcPct val="150000"/>
              </a:lnSpc>
              <a:buFont typeface="Wingdings" pitchFamily="2" charset="2"/>
              <a:buChar char="q"/>
            </a:pPr>
            <a:r>
              <a:rPr lang="en-US" sz="2400" dirty="0">
                <a:latin typeface="Times New Roman" pitchFamily="18" charset="0"/>
                <a:cs typeface="Times New Roman" pitchFamily="18" charset="0"/>
              </a:rPr>
              <a:t>I like music, nevertheless, I have had enough. (rather formal).</a:t>
            </a:r>
          </a:p>
          <a:p>
            <a:pPr>
              <a:lnSpc>
                <a:spcPct val="150000"/>
              </a:lnSpc>
              <a:buFont typeface="Wingdings" pitchFamily="2" charset="2"/>
              <a:buChar char="q"/>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249417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152400"/>
            <a:ext cx="8686800" cy="6477000"/>
          </a:xfrm>
        </p:spPr>
        <p:txBody>
          <a:bodyPr>
            <a:normAutofit fontScale="92500" lnSpcReduction="20000"/>
          </a:bodyPr>
          <a:lstStyle/>
          <a:p>
            <a:pPr marL="0" indent="0" algn="ctr">
              <a:buNone/>
            </a:pP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Lesson Eight: Controversy</a:t>
            </a:r>
          </a:p>
          <a:p>
            <a:pPr marL="0" indent="0" algn="ctr">
              <a:buNone/>
            </a:pPr>
            <a:endParaRPr lang="en-US" sz="1600" b="1" dirty="0">
              <a:latin typeface="Times New Roman" pitchFamily="18" charset="0"/>
              <a:cs typeface="Times New Roman" pitchFamily="18" charset="0"/>
            </a:endParaRPr>
          </a:p>
          <a:p>
            <a:pPr>
              <a:lnSpc>
                <a:spcPct val="150000"/>
              </a:lnSpc>
            </a:pPr>
            <a:r>
              <a:rPr lang="en-US" sz="2400" b="1" dirty="0">
                <a:latin typeface="Times New Roman" pitchFamily="18" charset="0"/>
                <a:cs typeface="Times New Roman" pitchFamily="18" charset="0"/>
              </a:rPr>
              <a:t>Controversy: </a:t>
            </a:r>
            <a:r>
              <a:rPr lang="en-US" sz="2400" dirty="0">
                <a:latin typeface="Times New Roman" pitchFamily="18" charset="0"/>
                <a:cs typeface="Times New Roman" pitchFamily="18" charset="0"/>
              </a:rPr>
              <a:t>is other people’s argument</a:t>
            </a:r>
            <a:r>
              <a:rPr lang="en-US" dirty="0"/>
              <a:t>.</a:t>
            </a:r>
          </a:p>
          <a:p>
            <a:pPr marL="0" indent="0">
              <a:lnSpc>
                <a:spcPct val="150000"/>
              </a:lnSpc>
              <a:buNone/>
            </a:pPr>
            <a:r>
              <a:rPr lang="en-US" sz="2400" dirty="0">
                <a:latin typeface="Times New Roman" pitchFamily="18" charset="0"/>
                <a:cs typeface="Times New Roman" pitchFamily="18" charset="0"/>
              </a:rPr>
              <a:t>For example: (one of) the (main) argument (s) {against/ in favor of}X is that…</a:t>
            </a:r>
          </a:p>
          <a:p>
            <a:pPr>
              <a:lnSpc>
                <a:spcPct val="150000"/>
              </a:lnSpc>
            </a:pPr>
            <a:r>
              <a:rPr lang="en-US" sz="2400" b="1" dirty="0">
                <a:latin typeface="Times New Roman" pitchFamily="18" charset="0"/>
                <a:cs typeface="Times New Roman" pitchFamily="18" charset="0"/>
              </a:rPr>
              <a:t>Subjective argument:</a:t>
            </a:r>
          </a:p>
          <a:p>
            <a:pPr marL="0" indent="0">
              <a:lnSpc>
                <a:spcPct val="150000"/>
              </a:lnSpc>
              <a:buNone/>
            </a:pPr>
            <a:r>
              <a:rPr lang="en-US" sz="2400" dirty="0">
                <a:latin typeface="Times New Roman" pitchFamily="18" charset="0"/>
                <a:cs typeface="Times New Roman" pitchFamily="18" charset="0"/>
              </a:rPr>
              <a:t>e.g. it is undeniable that there is something special about the responsibility they bear.</a:t>
            </a:r>
          </a:p>
          <a:p>
            <a:pPr marL="0" indent="0">
              <a:lnSpc>
                <a:spcPct val="150000"/>
              </a:lnSpc>
              <a:buNone/>
            </a:pPr>
            <a:r>
              <a:rPr lang="en-US" sz="2400" dirty="0">
                <a:latin typeface="Times New Roman" pitchFamily="18" charset="0"/>
                <a:cs typeface="Times New Roman" pitchFamily="18" charset="0"/>
              </a:rPr>
              <a:t>The language we can use for this is as the examples below:</a:t>
            </a:r>
          </a:p>
          <a:p>
            <a:pPr>
              <a:lnSpc>
                <a:spcPct val="150000"/>
              </a:lnSpc>
              <a:buFont typeface="Wingdings" pitchFamily="2" charset="2"/>
              <a:buChar char="q"/>
            </a:pPr>
            <a:r>
              <a:rPr lang="en-US" sz="2400" dirty="0">
                <a:latin typeface="Times New Roman" pitchFamily="18" charset="0"/>
                <a:cs typeface="Times New Roman" pitchFamily="18" charset="0"/>
              </a:rPr>
              <a:t>It is fact that…</a:t>
            </a:r>
          </a:p>
          <a:p>
            <a:pPr>
              <a:lnSpc>
                <a:spcPct val="150000"/>
              </a:lnSpc>
              <a:buFont typeface="Wingdings" pitchFamily="2" charset="2"/>
              <a:buChar char="q"/>
            </a:pPr>
            <a:r>
              <a:rPr lang="en-US" sz="2400" dirty="0">
                <a:latin typeface="Times New Roman" pitchFamily="18" charset="0"/>
                <a:cs typeface="Times New Roman" pitchFamily="18" charset="0"/>
              </a:rPr>
              <a:t>It is undeniable that…</a:t>
            </a:r>
          </a:p>
          <a:p>
            <a:pPr>
              <a:lnSpc>
                <a:spcPct val="150000"/>
              </a:lnSpc>
              <a:buFont typeface="Wingdings" pitchFamily="2" charset="2"/>
              <a:buChar char="q"/>
            </a:pPr>
            <a:r>
              <a:rPr lang="en-US" sz="2400" dirty="0">
                <a:latin typeface="Times New Roman" pitchFamily="18" charset="0"/>
                <a:cs typeface="Times New Roman" pitchFamily="18" charset="0"/>
              </a:rPr>
              <a:t>There can be no doubt that…</a:t>
            </a:r>
          </a:p>
          <a:p>
            <a:pPr marL="0" indent="0">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0889003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381000"/>
            <a:ext cx="8686800" cy="6400800"/>
          </a:xfrm>
        </p:spPr>
        <p:txBody>
          <a:bodyPr>
            <a:normAutofit fontScale="92500"/>
          </a:bodyPr>
          <a:lstStyle/>
          <a:p>
            <a:pPr>
              <a:lnSpc>
                <a:spcPct val="150000"/>
              </a:lnSpc>
            </a:pPr>
            <a:r>
              <a:rPr lang="en-US" sz="2400" b="1" dirty="0">
                <a:latin typeface="Times New Roman" pitchFamily="18" charset="0"/>
                <a:cs typeface="Times New Roman" pitchFamily="18" charset="0"/>
              </a:rPr>
              <a:t>Rhetorical questions </a:t>
            </a:r>
            <a:r>
              <a:rPr lang="en-US" sz="2400" dirty="0">
                <a:latin typeface="Times New Roman" pitchFamily="18" charset="0"/>
                <a:cs typeface="Times New Roman" pitchFamily="18" charset="0"/>
              </a:rPr>
              <a:t>(the questions to which the speaker/writer doesn’t expect an answer) are of used in argument. Below are some ways of doing this: </a:t>
            </a:r>
          </a:p>
          <a:p>
            <a:pPr marL="0" indent="0">
              <a:lnSpc>
                <a:spcPct val="150000"/>
              </a:lnSpc>
              <a:buNone/>
            </a:pPr>
            <a:r>
              <a:rPr lang="en-US" sz="2400" dirty="0">
                <a:latin typeface="Times New Roman" pitchFamily="18" charset="0"/>
                <a:cs typeface="Times New Roman" pitchFamily="18" charset="0"/>
              </a:rPr>
              <a:t>How (often, many times, long) must X do…before Y does?</a:t>
            </a:r>
          </a:p>
          <a:p>
            <a:pPr>
              <a:lnSpc>
                <a:spcPct val="150000"/>
              </a:lnSpc>
            </a:pPr>
            <a:r>
              <a:rPr lang="en-US" sz="2400" b="1" dirty="0">
                <a:latin typeface="Times New Roman" pitchFamily="18" charset="0"/>
                <a:cs typeface="Times New Roman" pitchFamily="18" charset="0"/>
              </a:rPr>
              <a:t>Sentence construction:</a:t>
            </a:r>
          </a:p>
          <a:p>
            <a:pPr marL="0" indent="0">
              <a:lnSpc>
                <a:spcPct val="150000"/>
              </a:lnSpc>
              <a:buNone/>
            </a:pPr>
            <a:r>
              <a:rPr lang="en-US" sz="2400" dirty="0">
                <a:latin typeface="Times New Roman" pitchFamily="18" charset="0"/>
                <a:cs typeface="Times New Roman" pitchFamily="18" charset="0"/>
              </a:rPr>
              <a:t>Reasons, causes and explanation</a:t>
            </a:r>
          </a:p>
          <a:p>
            <a:pPr marL="0" indent="0">
              <a:lnSpc>
                <a:spcPct val="150000"/>
              </a:lnSpc>
              <a:buNone/>
            </a:pPr>
            <a:r>
              <a:rPr lang="en-US" sz="2400" dirty="0">
                <a:latin typeface="Times New Roman" pitchFamily="18" charset="0"/>
                <a:cs typeface="Times New Roman" pitchFamily="18" charset="0"/>
              </a:rPr>
              <a:t>e.g. I went to visit my parents. (action)</a:t>
            </a:r>
          </a:p>
          <a:p>
            <a:pPr marL="0" indent="0">
              <a:lnSpc>
                <a:spcPct val="150000"/>
              </a:lnSpc>
              <a:buNone/>
            </a:pPr>
            <a:r>
              <a:rPr lang="en-US" sz="2400" dirty="0">
                <a:latin typeface="Times New Roman" pitchFamily="18" charset="0"/>
                <a:cs typeface="Times New Roman" pitchFamily="18" charset="0"/>
              </a:rPr>
              <a:t>I was leaving the town. (reason)</a:t>
            </a:r>
          </a:p>
          <a:p>
            <a:pPr marL="0" indent="0">
              <a:lnSpc>
                <a:spcPct val="150000"/>
              </a:lnSpc>
              <a:buNone/>
            </a:pPr>
            <a:r>
              <a:rPr lang="en-US" sz="2400" dirty="0">
                <a:latin typeface="Times New Roman" pitchFamily="18" charset="0"/>
                <a:cs typeface="Times New Roman" pitchFamily="18" charset="0"/>
              </a:rPr>
              <a:t>I went to visit my parents, for I was leaving the town. </a:t>
            </a:r>
          </a:p>
          <a:p>
            <a:pPr marL="0" indent="0">
              <a:lnSpc>
                <a:spcPct val="150000"/>
              </a:lnSpc>
              <a:buNone/>
            </a:pPr>
            <a:r>
              <a:rPr lang="en-US" sz="2400" dirty="0">
                <a:latin typeface="Times New Roman" pitchFamily="18" charset="0"/>
                <a:cs typeface="Times New Roman" pitchFamily="18" charset="0"/>
              </a:rPr>
              <a:t>(since, for and because) are the words that used in emphasizing the reason.</a:t>
            </a:r>
          </a:p>
          <a:p>
            <a:pPr marL="0" indent="0">
              <a:lnSpc>
                <a:spcPct val="150000"/>
              </a:lnSpc>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70405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1219200"/>
            <a:ext cx="8686800" cy="5410200"/>
          </a:xfrm>
        </p:spPr>
        <p:txBody>
          <a:bodyPr>
            <a:normAutofit lnSpcReduction="10000"/>
          </a:bodyPr>
          <a:lstStyle/>
          <a:p>
            <a:pPr algn="just"/>
            <a:r>
              <a:rPr lang="en-US" dirty="0">
                <a:latin typeface="Times New Roman" pitchFamily="18" charset="0"/>
                <a:cs typeface="Times New Roman" pitchFamily="18" charset="0"/>
              </a:rPr>
              <a:t>Lesson one: advice and opinion.</a:t>
            </a:r>
          </a:p>
          <a:p>
            <a:pPr algn="just"/>
            <a:r>
              <a:rPr lang="en-US" dirty="0">
                <a:latin typeface="Times New Roman" pitchFamily="18" charset="0"/>
                <a:cs typeface="Times New Roman" pitchFamily="18" charset="0"/>
              </a:rPr>
              <a:t>Lesson two: plans and arrangements.</a:t>
            </a:r>
          </a:p>
          <a:p>
            <a:pPr algn="just"/>
            <a:r>
              <a:rPr lang="en-US" dirty="0">
                <a:latin typeface="Times New Roman" pitchFamily="18" charset="0"/>
                <a:cs typeface="Times New Roman" pitchFamily="18" charset="0"/>
              </a:rPr>
              <a:t>Lesson three: permission.</a:t>
            </a:r>
          </a:p>
          <a:p>
            <a:pPr algn="just"/>
            <a:r>
              <a:rPr lang="en-US" dirty="0">
                <a:latin typeface="Times New Roman" pitchFamily="18" charset="0"/>
                <a:cs typeface="Times New Roman" pitchFamily="18" charset="0"/>
              </a:rPr>
              <a:t>Lesson four: suggestions.</a:t>
            </a:r>
          </a:p>
          <a:p>
            <a:pPr algn="just"/>
            <a:r>
              <a:rPr lang="en-US" dirty="0">
                <a:latin typeface="Times New Roman" pitchFamily="18" charset="0"/>
                <a:cs typeface="Times New Roman" pitchFamily="18" charset="0"/>
              </a:rPr>
              <a:t>Lesson five: obligation.</a:t>
            </a:r>
          </a:p>
          <a:p>
            <a:pPr algn="just"/>
            <a:r>
              <a:rPr lang="en-US" dirty="0">
                <a:latin typeface="Times New Roman" pitchFamily="18" charset="0"/>
                <a:cs typeface="Times New Roman" pitchFamily="18" charset="0"/>
              </a:rPr>
              <a:t>Lesson six: generalizations.</a:t>
            </a:r>
          </a:p>
          <a:p>
            <a:pPr algn="just"/>
            <a:r>
              <a:rPr lang="en-US" dirty="0">
                <a:latin typeface="Times New Roman" pitchFamily="18" charset="0"/>
                <a:cs typeface="Times New Roman" pitchFamily="18" charset="0"/>
              </a:rPr>
              <a:t>Lesson seven: protest and complaint.</a:t>
            </a:r>
          </a:p>
          <a:p>
            <a:pPr algn="just"/>
            <a:r>
              <a:rPr lang="en-US" dirty="0">
                <a:latin typeface="Times New Roman" pitchFamily="18" charset="0"/>
                <a:cs typeface="Times New Roman" pitchFamily="18" charset="0"/>
              </a:rPr>
              <a:t>Lesson eight: controversy.</a:t>
            </a:r>
          </a:p>
          <a:p>
            <a:pPr algn="just"/>
            <a:r>
              <a:rPr lang="en-US" dirty="0">
                <a:latin typeface="Times New Roman" pitchFamily="18" charset="0"/>
                <a:cs typeface="Times New Roman" pitchFamily="18" charset="0"/>
              </a:rPr>
              <a:t>Lesson nine: contrast and comparison.</a:t>
            </a:r>
          </a:p>
          <a:p>
            <a:pPr algn="just"/>
            <a:r>
              <a:rPr lang="en-US" dirty="0">
                <a:latin typeface="Times New Roman" pitchFamily="18" charset="0"/>
                <a:cs typeface="Times New Roman" pitchFamily="18" charset="0"/>
              </a:rPr>
              <a:t>Lesson ten: probability.</a:t>
            </a:r>
          </a:p>
          <a:p>
            <a:pPr algn="just"/>
            <a:r>
              <a:rPr lang="en-US" dirty="0">
                <a:latin typeface="Times New Roman" pitchFamily="18" charset="0"/>
                <a:cs typeface="Times New Roman" pitchFamily="18" charset="0"/>
              </a:rPr>
              <a:t>Lesson eleven: planning</a:t>
            </a:r>
            <a:r>
              <a:rPr lang="en-US" sz="2400" dirty="0">
                <a:latin typeface="Times New Roman" pitchFamily="18" charset="0"/>
                <a:cs typeface="Times New Roman" pitchFamily="18" charset="0"/>
              </a:rPr>
              <a:t>.</a:t>
            </a:r>
          </a:p>
          <a:p>
            <a:endParaRPr lang="en-US" dirty="0"/>
          </a:p>
          <a:p>
            <a:endParaRPr lang="en-US" dirty="0"/>
          </a:p>
          <a:p>
            <a:endParaRPr lang="en-US" dirty="0"/>
          </a:p>
        </p:txBody>
      </p:sp>
      <p:sp>
        <p:nvSpPr>
          <p:cNvPr id="4" name="TextBox 3"/>
          <p:cNvSpPr txBox="1"/>
          <p:nvPr/>
        </p:nvSpPr>
        <p:spPr>
          <a:xfrm>
            <a:off x="4572000" y="152401"/>
            <a:ext cx="2743200" cy="830997"/>
          </a:xfrm>
          <a:prstGeom prst="rect">
            <a:avLst/>
          </a:prstGeom>
          <a:noFill/>
        </p:spPr>
        <p:txBody>
          <a:bodyPr wrap="square" rtlCol="0">
            <a:spAutoFit/>
          </a:bodyPr>
          <a:lstStyle/>
          <a:p>
            <a:r>
              <a:rPr lang="en-US" sz="48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Contents:</a:t>
            </a:r>
          </a:p>
        </p:txBody>
      </p:sp>
    </p:spTree>
    <p:extLst>
      <p:ext uri="{BB962C8B-B14F-4D97-AF65-F5344CB8AC3E}">
        <p14:creationId xmlns:p14="http://schemas.microsoft.com/office/powerpoint/2010/main" val="1967452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152400"/>
            <a:ext cx="8686800" cy="6248400"/>
          </a:xfrm>
        </p:spPr>
        <p:txBody>
          <a:bodyPr>
            <a:normAutofit fontScale="92500" lnSpcReduction="10000"/>
          </a:bodyPr>
          <a:lstStyle/>
          <a:p>
            <a:pPr marL="0" indent="0" algn="ctr">
              <a:buNone/>
            </a:pP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Lesson Nine: Contrast and comparison</a:t>
            </a:r>
          </a:p>
          <a:p>
            <a:pPr marL="0" indent="0" algn="ctr">
              <a:buNone/>
            </a:pPr>
            <a:endParaRPr lang="en-US" sz="1300" dirty="0">
              <a:latin typeface="Times New Roman" pitchFamily="18" charset="0"/>
              <a:cs typeface="Times New Roman" pitchFamily="18" charset="0"/>
            </a:endParaRPr>
          </a:p>
          <a:p>
            <a:pPr marL="0" indent="0">
              <a:buNone/>
            </a:pPr>
            <a:r>
              <a:rPr lang="en-US" sz="2400" b="1" dirty="0">
                <a:latin typeface="Times New Roman" pitchFamily="18" charset="0"/>
                <a:cs typeface="Times New Roman" pitchFamily="18" charset="0"/>
              </a:rPr>
              <a:t>Advantages and disadvantages</a:t>
            </a:r>
          </a:p>
          <a:p>
            <a:pPr>
              <a:lnSpc>
                <a:spcPct val="150000"/>
              </a:lnSpc>
            </a:pPr>
            <a:r>
              <a:rPr lang="en-US" sz="2400" b="1" dirty="0">
                <a:latin typeface="Times New Roman" pitchFamily="18" charset="0"/>
                <a:cs typeface="Times New Roman" pitchFamily="18" charset="0"/>
              </a:rPr>
              <a:t>Differences</a:t>
            </a:r>
          </a:p>
          <a:p>
            <a:pPr marL="0" indent="0">
              <a:lnSpc>
                <a:spcPct val="150000"/>
              </a:lnSpc>
              <a:buNone/>
            </a:pPr>
            <a:r>
              <a:rPr lang="en-US" sz="2400" dirty="0">
                <a:latin typeface="Times New Roman" pitchFamily="18" charset="0"/>
                <a:cs typeface="Times New Roman" pitchFamily="18" charset="0"/>
              </a:rPr>
              <a:t>e.g. country life, on the other hand, differs from this kind of isolated existence of that a sense of community generally binds the inhabitants of small villages together.</a:t>
            </a:r>
          </a:p>
          <a:p>
            <a:pPr marL="0" indent="0">
              <a:lnSpc>
                <a:spcPct val="150000"/>
              </a:lnSpc>
              <a:buNone/>
            </a:pPr>
            <a:r>
              <a:rPr lang="en-US" sz="2400" dirty="0">
                <a:latin typeface="Times New Roman" pitchFamily="18" charset="0"/>
                <a:cs typeface="Times New Roman" pitchFamily="18" charset="0"/>
              </a:rPr>
              <a:t>There is another way of expressing the same idea:</a:t>
            </a:r>
          </a:p>
          <a:p>
            <a:pPr marL="0" indent="0">
              <a:lnSpc>
                <a:spcPct val="150000"/>
              </a:lnSpc>
              <a:buNone/>
            </a:pPr>
            <a:r>
              <a:rPr lang="en-US" sz="2400" dirty="0">
                <a:latin typeface="Times New Roman" pitchFamily="18" charset="0"/>
                <a:cs typeface="Times New Roman" pitchFamily="18" charset="0"/>
              </a:rPr>
              <a:t>The main difference (one of the differences) between X and Y is that X…</a:t>
            </a:r>
          </a:p>
          <a:p>
            <a:pPr marL="0" indent="0">
              <a:lnSpc>
                <a:spcPct val="150000"/>
              </a:lnSpc>
              <a:buNone/>
            </a:pPr>
            <a:r>
              <a:rPr lang="en-US" sz="2400" dirty="0">
                <a:latin typeface="Times New Roman" pitchFamily="18" charset="0"/>
                <a:cs typeface="Times New Roman" pitchFamily="18" charset="0"/>
              </a:rPr>
              <a:t>For example:</a:t>
            </a:r>
          </a:p>
          <a:p>
            <a:pPr marL="0" indent="0">
              <a:lnSpc>
                <a:spcPct val="150000"/>
              </a:lnSpc>
              <a:buNone/>
            </a:pPr>
            <a:r>
              <a:rPr lang="en-US" sz="2400" dirty="0">
                <a:latin typeface="Times New Roman" pitchFamily="18" charset="0"/>
                <a:cs typeface="Times New Roman" pitchFamily="18" charset="0"/>
              </a:rPr>
              <a:t>One of the differences between quality newspaper and popular newspaper is that quality newspaper has more real news.</a:t>
            </a:r>
          </a:p>
        </p:txBody>
      </p:sp>
    </p:spTree>
    <p:extLst>
      <p:ext uri="{BB962C8B-B14F-4D97-AF65-F5344CB8AC3E}">
        <p14:creationId xmlns:p14="http://schemas.microsoft.com/office/powerpoint/2010/main" val="843005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152400"/>
            <a:ext cx="8686800" cy="6248400"/>
          </a:xfrm>
        </p:spPr>
        <p:txBody>
          <a:bodyPr>
            <a:normAutofit/>
          </a:bodyPr>
          <a:lstStyle/>
          <a:p>
            <a:r>
              <a:rPr lang="en-US" sz="2400" b="1" dirty="0">
                <a:latin typeface="Times New Roman" pitchFamily="18" charset="0"/>
                <a:cs typeface="Times New Roman" pitchFamily="18" charset="0"/>
              </a:rPr>
              <a:t>Sentence construction:</a:t>
            </a:r>
          </a:p>
          <a:p>
            <a:pPr marL="0" indent="0">
              <a:lnSpc>
                <a:spcPct val="150000"/>
              </a:lnSpc>
              <a:buNone/>
            </a:pPr>
            <a:r>
              <a:rPr lang="en-US" sz="2400" dirty="0">
                <a:latin typeface="Times New Roman" pitchFamily="18" charset="0"/>
                <a:cs typeface="Times New Roman" pitchFamily="18" charset="0"/>
              </a:rPr>
              <a:t>While and whereas: are both conjunctions (words used to join two halves of a sentence). They are used to contrast two situations or actions. They can usually be placed either at the beginning of the contrasted situations/actions or between the two contrasts.</a:t>
            </a:r>
          </a:p>
          <a:p>
            <a:pPr marL="0" indent="0">
              <a:lnSpc>
                <a:spcPct val="150000"/>
              </a:lnSpc>
              <a:buNone/>
            </a:pPr>
            <a:r>
              <a:rPr lang="en-US" sz="2400" dirty="0">
                <a:latin typeface="Times New Roman" pitchFamily="18" charset="0"/>
                <a:cs typeface="Times New Roman" pitchFamily="18" charset="0"/>
              </a:rPr>
              <a:t>For example:</a:t>
            </a:r>
          </a:p>
          <a:p>
            <a:pPr marL="0" indent="0">
              <a:lnSpc>
                <a:spcPct val="150000"/>
              </a:lnSpc>
              <a:buNone/>
            </a:pPr>
            <a:r>
              <a:rPr lang="en-US" sz="2400" dirty="0">
                <a:latin typeface="Times New Roman" pitchFamily="18" charset="0"/>
                <a:cs typeface="Times New Roman" pitchFamily="18" charset="0"/>
              </a:rPr>
              <a:t>A bicycle is a very healthy way to travel (while/ whereas) a car is a quick  and comfortable way.</a:t>
            </a:r>
          </a:p>
          <a:p>
            <a:pPr marL="0" indent="0">
              <a:buNone/>
            </a:pPr>
            <a:endParaRPr lang="en-US" sz="2400" dirty="0">
              <a:latin typeface="Times New Roman" pitchFamily="18" charset="0"/>
              <a:cs typeface="Times New Roman" pitchFamily="18" charset="0"/>
            </a:endParaRPr>
          </a:p>
          <a:p>
            <a:pPr marL="0" indent="0" algn="ctr">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8691318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152400"/>
            <a:ext cx="8686800" cy="6248400"/>
          </a:xfrm>
        </p:spPr>
        <p:txBody>
          <a:bodyPr>
            <a:normAutofit/>
          </a:bodyPr>
          <a:lstStyle/>
          <a:p>
            <a:pPr marL="0" indent="0" algn="ctr">
              <a:buNone/>
            </a:pP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Lesson Ten: Probability.</a:t>
            </a:r>
          </a:p>
          <a:p>
            <a:pPr marL="0" indent="0">
              <a:buNone/>
            </a:pPr>
            <a:endParaRPr lang="en-US" sz="1100" dirty="0">
              <a:latin typeface="Times New Roman" pitchFamily="18" charset="0"/>
              <a:cs typeface="Times New Roman" pitchFamily="18" charset="0"/>
            </a:endParaRPr>
          </a:p>
          <a:p>
            <a:pPr marL="0" indent="0">
              <a:buNone/>
            </a:pPr>
            <a:r>
              <a:rPr lang="en-US" sz="2400" b="1" dirty="0">
                <a:latin typeface="Times New Roman" pitchFamily="18" charset="0"/>
                <a:cs typeface="Times New Roman" pitchFamily="18" charset="0"/>
              </a:rPr>
              <a:t>Probability, present and future:</a:t>
            </a:r>
          </a:p>
          <a:p>
            <a:pPr marL="0" indent="0">
              <a:buNone/>
            </a:pPr>
            <a:r>
              <a:rPr lang="en-US" sz="2400" dirty="0">
                <a:latin typeface="Times New Roman" pitchFamily="18" charset="0"/>
                <a:cs typeface="Times New Roman" pitchFamily="18" charset="0"/>
              </a:rPr>
              <a:t>May and will are be both used to refer to the present as well as the future.</a:t>
            </a:r>
          </a:p>
          <a:p>
            <a:pPr marL="0" indent="0">
              <a:buNone/>
            </a:pPr>
            <a:r>
              <a:rPr lang="en-US" sz="2400" dirty="0">
                <a:latin typeface="Times New Roman" pitchFamily="18" charset="0"/>
                <a:cs typeface="Times New Roman" pitchFamily="18" charset="0"/>
              </a:rPr>
              <a:t>e.g. he (may/ will) be having his lunch.</a:t>
            </a:r>
          </a:p>
          <a:p>
            <a:pPr marL="0" indent="0">
              <a:buNone/>
            </a:pPr>
            <a:r>
              <a:rPr lang="en-US" sz="2400" dirty="0">
                <a:latin typeface="Times New Roman" pitchFamily="18" charset="0"/>
                <a:cs typeface="Times New Roman" pitchFamily="18" charset="0"/>
              </a:rPr>
              <a:t>There are some more ways in expressing Probability in the present and future as follows:</a:t>
            </a:r>
          </a:p>
          <a:p>
            <a:r>
              <a:rPr lang="en-US" sz="2400" b="1" dirty="0">
                <a:latin typeface="Times New Roman" pitchFamily="18" charset="0"/>
                <a:cs typeface="Times New Roman" pitchFamily="18" charset="0"/>
              </a:rPr>
              <a:t>Almost certainly: </a:t>
            </a:r>
            <a:r>
              <a:rPr lang="en-US" sz="2400" dirty="0">
                <a:latin typeface="Times New Roman" pitchFamily="18" charset="0"/>
                <a:cs typeface="Times New Roman" pitchFamily="18" charset="0"/>
              </a:rPr>
              <a:t>it is virtually certain that+ sentence (formal)</a:t>
            </a:r>
          </a:p>
          <a:p>
            <a:pPr marL="0" indent="0">
              <a:buNone/>
            </a:pPr>
            <a:r>
              <a:rPr lang="en-US" sz="2400" dirty="0">
                <a:latin typeface="Times New Roman" pitchFamily="18" charset="0"/>
                <a:cs typeface="Times New Roman" pitchFamily="18" charset="0"/>
              </a:rPr>
              <a:t>e.g. X is virtually certain to be doing…</a:t>
            </a:r>
          </a:p>
          <a:p>
            <a:r>
              <a:rPr lang="en-US" sz="2400" b="1" dirty="0">
                <a:latin typeface="Times New Roman" pitchFamily="18" charset="0"/>
                <a:cs typeface="Times New Roman" pitchFamily="18" charset="0"/>
              </a:rPr>
              <a:t>Possibly: </a:t>
            </a:r>
            <a:r>
              <a:rPr lang="en-US" sz="2400" dirty="0">
                <a:latin typeface="Times New Roman" pitchFamily="18" charset="0"/>
                <a:cs typeface="Times New Roman" pitchFamily="18" charset="0"/>
              </a:rPr>
              <a:t>in all probability+ sentence</a:t>
            </a:r>
          </a:p>
          <a:p>
            <a:pPr marL="0" indent="0">
              <a:buNone/>
            </a:pPr>
            <a:r>
              <a:rPr lang="en-US" sz="2400" dirty="0">
                <a:latin typeface="Times New Roman" pitchFamily="18" charset="0"/>
                <a:cs typeface="Times New Roman" pitchFamily="18" charset="0"/>
              </a:rPr>
              <a:t>e.g. there can be little likelihood of X doing.</a:t>
            </a:r>
          </a:p>
          <a:p>
            <a:r>
              <a:rPr lang="en-US" sz="2400" b="1" dirty="0">
                <a:latin typeface="Times New Roman" pitchFamily="18" charset="0"/>
                <a:cs typeface="Times New Roman" pitchFamily="18" charset="0"/>
              </a:rPr>
              <a:t>Not certainly: </a:t>
            </a:r>
            <a:r>
              <a:rPr lang="en-US" sz="2400" dirty="0">
                <a:latin typeface="Times New Roman" pitchFamily="18" charset="0"/>
                <a:cs typeface="Times New Roman" pitchFamily="18" charset="0"/>
              </a:rPr>
              <a:t>there is absolutely no chance that + sentence.</a:t>
            </a:r>
          </a:p>
          <a:p>
            <a:pPr marL="0" indent="0">
              <a:buNone/>
            </a:pPr>
            <a:r>
              <a:rPr lang="en-US" sz="2400" dirty="0">
                <a:latin typeface="Times New Roman" pitchFamily="18" charset="0"/>
                <a:cs typeface="Times New Roman" pitchFamily="18" charset="0"/>
              </a:rPr>
              <a:t>e.g. there is absolutely no chance of X doing.</a:t>
            </a:r>
          </a:p>
        </p:txBody>
      </p:sp>
    </p:spTree>
    <p:extLst>
      <p:ext uri="{BB962C8B-B14F-4D97-AF65-F5344CB8AC3E}">
        <p14:creationId xmlns:p14="http://schemas.microsoft.com/office/powerpoint/2010/main" val="18114459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152400"/>
            <a:ext cx="8686800" cy="6248400"/>
          </a:xfrm>
        </p:spPr>
        <p:txBody>
          <a:bodyPr>
            <a:normAutofit/>
          </a:bodyPr>
          <a:lstStyle/>
          <a:p>
            <a:r>
              <a:rPr lang="en-US" sz="2400" b="1" dirty="0">
                <a:latin typeface="Times New Roman" pitchFamily="18" charset="0"/>
                <a:cs typeface="Times New Roman" pitchFamily="18" charset="0"/>
              </a:rPr>
              <a:t>Sentence construction:</a:t>
            </a:r>
          </a:p>
          <a:p>
            <a:pPr>
              <a:lnSpc>
                <a:spcPct val="150000"/>
              </a:lnSpc>
              <a:buFont typeface="Wingdings" pitchFamily="2" charset="2"/>
              <a:buChar char="q"/>
            </a:pPr>
            <a:r>
              <a:rPr lang="en-US" sz="2400" b="1" dirty="0">
                <a:latin typeface="Times New Roman" pitchFamily="18" charset="0"/>
                <a:cs typeface="Times New Roman" pitchFamily="18" charset="0"/>
              </a:rPr>
              <a:t>What: </a:t>
            </a:r>
            <a:r>
              <a:rPr lang="en-US" sz="2400" dirty="0">
                <a:latin typeface="Times New Roman" pitchFamily="18" charset="0"/>
                <a:cs typeface="Times New Roman" pitchFamily="18" charset="0"/>
              </a:rPr>
              <a:t>the thing (s) that…</a:t>
            </a:r>
          </a:p>
          <a:p>
            <a:pPr marL="0" indent="0">
              <a:lnSpc>
                <a:spcPct val="150000"/>
              </a:lnSpc>
              <a:buNone/>
            </a:pPr>
            <a:r>
              <a:rPr lang="en-US" sz="2400" dirty="0">
                <a:latin typeface="Times New Roman" pitchFamily="18" charset="0"/>
                <a:cs typeface="Times New Roman" pitchFamily="18" charset="0"/>
              </a:rPr>
              <a:t>( what usually refers to the thing that follow.)</a:t>
            </a:r>
          </a:p>
          <a:p>
            <a:pPr>
              <a:lnSpc>
                <a:spcPct val="150000"/>
              </a:lnSpc>
              <a:buFont typeface="Wingdings" pitchFamily="2" charset="2"/>
              <a:buChar char="q"/>
            </a:pPr>
            <a:r>
              <a:rPr lang="en-US" sz="2400" b="1" dirty="0">
                <a:latin typeface="Times New Roman" pitchFamily="18" charset="0"/>
                <a:cs typeface="Times New Roman" pitchFamily="18" charset="0"/>
              </a:rPr>
              <a:t>Which</a:t>
            </a:r>
            <a:r>
              <a:rPr lang="en-US" sz="2400" dirty="0">
                <a:latin typeface="Times New Roman" pitchFamily="18" charset="0"/>
                <a:cs typeface="Times New Roman" pitchFamily="18" charset="0"/>
              </a:rPr>
              <a:t>: this situation (which refers back to the situation just mentioned and often summarizes it.)</a:t>
            </a:r>
          </a:p>
          <a:p>
            <a:pPr marL="0" indent="0">
              <a:lnSpc>
                <a:spcPct val="150000"/>
              </a:lnSpc>
              <a:buNone/>
            </a:pPr>
            <a:r>
              <a:rPr lang="en-US" sz="2400" b="1" dirty="0">
                <a:latin typeface="Times New Roman" pitchFamily="18" charset="0"/>
                <a:cs typeface="Times New Roman" pitchFamily="18" charset="0"/>
              </a:rPr>
              <a:t>For example:</a:t>
            </a:r>
          </a:p>
          <a:p>
            <a:pPr marL="0" indent="0">
              <a:lnSpc>
                <a:spcPct val="150000"/>
              </a:lnSpc>
              <a:buNone/>
            </a:pPr>
            <a:r>
              <a:rPr lang="en-US" sz="2400" dirty="0">
                <a:latin typeface="Times New Roman" pitchFamily="18" charset="0"/>
                <a:cs typeface="Times New Roman" pitchFamily="18" charset="0"/>
              </a:rPr>
              <a:t>What worries many people is that if cold-blooded murder…</a:t>
            </a:r>
          </a:p>
          <a:p>
            <a:pPr marL="0" indent="0">
              <a:lnSpc>
                <a:spcPct val="150000"/>
              </a:lnSpc>
              <a:buNone/>
            </a:pPr>
            <a:r>
              <a:rPr lang="en-US" sz="2400" dirty="0">
                <a:latin typeface="Times New Roman" pitchFamily="18" charset="0"/>
                <a:cs typeface="Times New Roman" pitchFamily="18" charset="0"/>
              </a:rPr>
              <a:t>How many conversations… good, wasn’t it!, which suggests…</a:t>
            </a:r>
          </a:p>
        </p:txBody>
      </p:sp>
    </p:spTree>
    <p:extLst>
      <p:ext uri="{BB962C8B-B14F-4D97-AF65-F5344CB8AC3E}">
        <p14:creationId xmlns:p14="http://schemas.microsoft.com/office/powerpoint/2010/main" val="29864209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152400"/>
            <a:ext cx="8686800" cy="6248400"/>
          </a:xfrm>
        </p:spPr>
        <p:txBody>
          <a:bodyPr>
            <a:normAutofit fontScale="92500"/>
          </a:bodyPr>
          <a:lstStyle/>
          <a:p>
            <a:pPr marL="0" indent="0" algn="ctr">
              <a:buNone/>
            </a:pP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Lesson Eleven: Planning</a:t>
            </a:r>
            <a:endParaRPr lang="en-US" sz="2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marL="0" indent="0">
              <a:buNone/>
            </a:pPr>
            <a:r>
              <a:rPr lang="en-US" sz="2400" b="1" dirty="0">
                <a:latin typeface="Times New Roman" pitchFamily="18" charset="0"/>
                <a:cs typeface="Times New Roman" pitchFamily="18" charset="0"/>
              </a:rPr>
              <a:t>Planning:</a:t>
            </a:r>
          </a:p>
          <a:p>
            <a:pPr>
              <a:lnSpc>
                <a:spcPct val="150000"/>
              </a:lnSpc>
              <a:buFont typeface="Wingdings" pitchFamily="2" charset="2"/>
              <a:buChar char="§"/>
            </a:pPr>
            <a:r>
              <a:rPr lang="en-US" sz="2400" dirty="0">
                <a:latin typeface="Times New Roman" pitchFamily="18" charset="0"/>
                <a:cs typeface="Times New Roman" pitchFamily="18" charset="0"/>
              </a:rPr>
              <a:t>X is hoping to do. (hope)</a:t>
            </a:r>
          </a:p>
          <a:p>
            <a:pPr>
              <a:lnSpc>
                <a:spcPct val="150000"/>
              </a:lnSpc>
              <a:buFont typeface="Wingdings" pitchFamily="2" charset="2"/>
              <a:buChar char="§"/>
            </a:pPr>
            <a:r>
              <a:rPr lang="en-US" sz="2400" dirty="0">
                <a:latin typeface="Times New Roman" pitchFamily="18" charset="0"/>
                <a:cs typeface="Times New Roman" pitchFamily="18" charset="0"/>
              </a:rPr>
              <a:t>X is thinking of doing. (plan)</a:t>
            </a:r>
          </a:p>
          <a:p>
            <a:pPr>
              <a:lnSpc>
                <a:spcPct val="150000"/>
              </a:lnSpc>
              <a:buFont typeface="Wingdings" pitchFamily="2" charset="2"/>
              <a:buChar char="§"/>
            </a:pPr>
            <a:r>
              <a:rPr lang="en-US" sz="2400" dirty="0">
                <a:latin typeface="Times New Roman" pitchFamily="18" charset="0"/>
                <a:cs typeface="Times New Roman" pitchFamily="18" charset="0"/>
              </a:rPr>
              <a:t>{slightly formal} X intends to do (intention)</a:t>
            </a:r>
          </a:p>
          <a:p>
            <a:pPr>
              <a:lnSpc>
                <a:spcPct val="150000"/>
              </a:lnSpc>
              <a:buFont typeface="Wingdings" pitchFamily="2" charset="2"/>
              <a:buChar char="§"/>
            </a:pPr>
            <a:r>
              <a:rPr lang="en-US" sz="2400" dirty="0">
                <a:latin typeface="Times New Roman" pitchFamily="18" charset="0"/>
                <a:cs typeface="Times New Roman" pitchFamily="18" charset="0"/>
              </a:rPr>
              <a:t>X is to do (arrangement)</a:t>
            </a:r>
          </a:p>
          <a:p>
            <a:pPr marL="0" indent="0">
              <a:lnSpc>
                <a:spcPct val="150000"/>
              </a:lnSpc>
              <a:buNone/>
            </a:pPr>
            <a:r>
              <a:rPr lang="en-US" sz="2400" dirty="0">
                <a:latin typeface="Times New Roman" pitchFamily="18" charset="0"/>
                <a:cs typeface="Times New Roman" pitchFamily="18" charset="0"/>
              </a:rPr>
              <a:t>Explaining and justifying plans:</a:t>
            </a:r>
          </a:p>
          <a:p>
            <a:pPr marL="0" indent="0">
              <a:lnSpc>
                <a:spcPct val="150000"/>
              </a:lnSpc>
              <a:buNone/>
            </a:pPr>
            <a:r>
              <a:rPr lang="en-US" sz="2400" dirty="0">
                <a:latin typeface="Times New Roman" pitchFamily="18" charset="0"/>
                <a:cs typeface="Times New Roman" pitchFamily="18" charset="0"/>
              </a:rPr>
              <a:t>The (main) {idea/aim/ reason} behind (doing…) X is {that sentence to do}</a:t>
            </a:r>
          </a:p>
          <a:p>
            <a:pPr marL="0" indent="0">
              <a:lnSpc>
                <a:spcPct val="150000"/>
              </a:lnSpc>
              <a:buNone/>
            </a:pPr>
            <a:r>
              <a:rPr lang="en-US" sz="2400" dirty="0">
                <a:latin typeface="Times New Roman" pitchFamily="18" charset="0"/>
                <a:cs typeface="Times New Roman" pitchFamily="18" charset="0"/>
              </a:rPr>
              <a:t>The (main) {aim of X , reason for doing…/X is intended to do} is { that sentence to do…}</a:t>
            </a:r>
          </a:p>
        </p:txBody>
      </p:sp>
    </p:spTree>
    <p:extLst>
      <p:ext uri="{BB962C8B-B14F-4D97-AF65-F5344CB8AC3E}">
        <p14:creationId xmlns:p14="http://schemas.microsoft.com/office/powerpoint/2010/main" val="40711858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152400"/>
            <a:ext cx="8686800" cy="6248400"/>
          </a:xfrm>
        </p:spPr>
        <p:txBody>
          <a:bodyPr>
            <a:normAutofit/>
          </a:bodyPr>
          <a:lstStyle/>
          <a:p>
            <a:pPr marL="0" indent="0">
              <a:buNone/>
            </a:pPr>
            <a:r>
              <a:rPr lang="en-US" sz="2400" b="1" dirty="0">
                <a:latin typeface="Times New Roman" pitchFamily="18" charset="0"/>
                <a:cs typeface="Times New Roman" pitchFamily="18" charset="0"/>
              </a:rPr>
              <a:t>Defining plans:</a:t>
            </a:r>
          </a:p>
          <a:p>
            <a:pPr marL="0" indent="0">
              <a:lnSpc>
                <a:spcPct val="150000"/>
              </a:lnSpc>
              <a:buNone/>
            </a:pPr>
            <a:r>
              <a:rPr lang="en-US" sz="2400" dirty="0">
                <a:latin typeface="Times New Roman" pitchFamily="18" charset="0"/>
                <a:cs typeface="Times New Roman" pitchFamily="18" charset="0"/>
              </a:rPr>
              <a:t>Only by doing… {can X do…/ will X be able to do…}</a:t>
            </a:r>
          </a:p>
          <a:p>
            <a:pPr marL="0" indent="0">
              <a:lnSpc>
                <a:spcPct val="150000"/>
              </a:lnSpc>
              <a:buNone/>
            </a:pPr>
            <a:r>
              <a:rPr lang="en-US" sz="2400" b="1" dirty="0">
                <a:latin typeface="Times New Roman" pitchFamily="18" charset="0"/>
                <a:cs typeface="Times New Roman" pitchFamily="18" charset="0"/>
              </a:rPr>
              <a:t>For example:</a:t>
            </a:r>
          </a:p>
          <a:p>
            <a:pPr>
              <a:lnSpc>
                <a:spcPct val="150000"/>
              </a:lnSpc>
              <a:buFont typeface="Courier New" pitchFamily="49" charset="0"/>
              <a:buChar char="o"/>
            </a:pPr>
            <a:r>
              <a:rPr lang="en-US" sz="2400" dirty="0">
                <a:latin typeface="Times New Roman" pitchFamily="18" charset="0"/>
                <a:cs typeface="Times New Roman" pitchFamily="18" charset="0"/>
              </a:rPr>
              <a:t>The main reason for increasing income tax is to raise more revenue for government projects.</a:t>
            </a:r>
          </a:p>
          <a:p>
            <a:pPr>
              <a:lnSpc>
                <a:spcPct val="150000"/>
              </a:lnSpc>
              <a:buFont typeface="Courier New" pitchFamily="49" charset="0"/>
              <a:buChar char="o"/>
            </a:pPr>
            <a:r>
              <a:rPr lang="en-US" sz="2400" dirty="0">
                <a:latin typeface="Times New Roman" pitchFamily="18" charset="0"/>
                <a:cs typeface="Times New Roman" pitchFamily="18" charset="0"/>
              </a:rPr>
              <a:t>The main idea behind the increase of income tax is to raise more revenue.</a:t>
            </a:r>
          </a:p>
          <a:p>
            <a:pPr>
              <a:lnSpc>
                <a:spcPct val="150000"/>
              </a:lnSpc>
              <a:buFont typeface="Courier New" pitchFamily="49" charset="0"/>
              <a:buChar char="o"/>
            </a:pPr>
            <a:r>
              <a:rPr lang="en-US" sz="2400" dirty="0">
                <a:latin typeface="Times New Roman" pitchFamily="18" charset="0"/>
                <a:cs typeface="Times New Roman" pitchFamily="18" charset="0"/>
              </a:rPr>
              <a:t>Only by increasing income tax will the government be able to realize its projects.</a:t>
            </a:r>
          </a:p>
        </p:txBody>
      </p:sp>
    </p:spTree>
    <p:extLst>
      <p:ext uri="{BB962C8B-B14F-4D97-AF65-F5344CB8AC3E}">
        <p14:creationId xmlns:p14="http://schemas.microsoft.com/office/powerpoint/2010/main" val="12945147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152400"/>
            <a:ext cx="8686800" cy="62484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endParaRPr lang="en-U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a:p>
            <a:pPr marL="0" indent="0" algn="ctr">
              <a:buNone/>
            </a:pPr>
            <a:endParaRPr lang="en-U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a:p>
            <a:pPr marL="0" indent="0" algn="ctr">
              <a:buNone/>
            </a:pPr>
            <a:endParaRPr lang="en-U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a:p>
            <a:pPr marL="0" indent="0" algn="ctr">
              <a:buNone/>
            </a:pPr>
            <a:endParaRPr lang="en-U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a:p>
            <a:pPr marL="0" indent="0" algn="ctr">
              <a:buNone/>
            </a:pPr>
            <a:r>
              <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rPr>
              <a:t>Best wishes</a:t>
            </a:r>
          </a:p>
          <a:p>
            <a:pPr marL="0" indent="0" algn="ctr">
              <a:buNone/>
            </a:pPr>
            <a:endPar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endParaRPr>
          </a:p>
          <a:p>
            <a:pPr marL="0" indent="0" algn="ctr">
              <a:buNone/>
            </a:pPr>
            <a:r>
              <a:rPr 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Prof. </a:t>
            </a:r>
            <a:r>
              <a:rPr lang="en-US" sz="40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Nazik</a:t>
            </a:r>
            <a:r>
              <a:rPr 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 M. Abdel-</a:t>
            </a:r>
            <a:r>
              <a:rPr lang="en-US" sz="40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Lattif</a:t>
            </a:r>
            <a:endParaRPr 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a:p>
            <a:pPr marL="0" indent="0" algn="ctr">
              <a:buNone/>
            </a:pP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extLst>
      <p:ext uri="{BB962C8B-B14F-4D97-AF65-F5344CB8AC3E}">
        <p14:creationId xmlns:p14="http://schemas.microsoft.com/office/powerpoint/2010/main" val="3082622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152400"/>
            <a:ext cx="8686800" cy="6477000"/>
          </a:xfrm>
        </p:spPr>
        <p:txBody>
          <a:bodyPr>
            <a:normAutofit fontScale="92500" lnSpcReduction="10000"/>
          </a:bodyPr>
          <a:lstStyle/>
          <a:p>
            <a:pPr marL="0" indent="0" algn="ctr">
              <a:buNone/>
            </a:pPr>
            <a:r>
              <a:rPr lang="en-US"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Introduction</a:t>
            </a:r>
          </a:p>
          <a:p>
            <a:pPr marL="0" indent="0">
              <a:buNone/>
            </a:pPr>
            <a:r>
              <a:rPr lang="en-US" sz="2400" dirty="0">
                <a:latin typeface="Times New Roman" pitchFamily="18" charset="0"/>
                <a:cs typeface="Times New Roman" pitchFamily="18" charset="0"/>
              </a:rPr>
              <a:t>In this book, language is treated under three headings:</a:t>
            </a:r>
          </a:p>
          <a:p>
            <a:pPr marL="0" indent="0">
              <a:buNone/>
            </a:pPr>
            <a:endParaRPr lang="en-US" sz="2400" dirty="0">
              <a:latin typeface="Times New Roman" pitchFamily="18" charset="0"/>
              <a:cs typeface="Times New Roman" pitchFamily="18" charset="0"/>
            </a:endParaRPr>
          </a:p>
          <a:p>
            <a:pPr marL="0" indent="0">
              <a:buNone/>
            </a:pPr>
            <a:endParaRPr lang="en-US" sz="2400" dirty="0">
              <a:latin typeface="Times New Roman" pitchFamily="18" charset="0"/>
              <a:cs typeface="Times New Roman" pitchFamily="18" charset="0"/>
            </a:endParaRPr>
          </a:p>
          <a:p>
            <a:pPr marL="0" indent="0">
              <a:buNone/>
            </a:pPr>
            <a:endParaRPr lang="en-US" sz="2400" dirty="0">
              <a:latin typeface="Times New Roman" pitchFamily="18" charset="0"/>
              <a:cs typeface="Times New Roman" pitchFamily="18" charset="0"/>
            </a:endParaRPr>
          </a:p>
          <a:p>
            <a:pPr marL="0" indent="0">
              <a:buNone/>
            </a:pPr>
            <a:endParaRPr lang="en-US" sz="2400" dirty="0">
              <a:latin typeface="Times New Roman" pitchFamily="18" charset="0"/>
              <a:cs typeface="Times New Roman" pitchFamily="18" charset="0"/>
            </a:endParaRPr>
          </a:p>
          <a:p>
            <a:pPr marL="0" indent="0">
              <a:buNone/>
            </a:pPr>
            <a:endParaRPr lang="en-US" sz="2400" dirty="0">
              <a:latin typeface="Times New Roman" pitchFamily="18" charset="0"/>
              <a:cs typeface="Times New Roman" pitchFamily="18" charset="0"/>
            </a:endParaRPr>
          </a:p>
          <a:p>
            <a:pPr marL="0" indent="0">
              <a:buNone/>
            </a:pPr>
            <a:endParaRPr lang="en-US" sz="2000" b="1" dirty="0">
              <a:latin typeface="Times New Roman" pitchFamily="18" charset="0"/>
              <a:cs typeface="Times New Roman" pitchFamily="18" charset="0"/>
            </a:endParaRPr>
          </a:p>
          <a:p>
            <a:pPr marL="0" indent="0">
              <a:buNone/>
            </a:pPr>
            <a:r>
              <a:rPr lang="en-US" sz="2400" b="1" dirty="0">
                <a:latin typeface="Times New Roman" pitchFamily="18" charset="0"/>
                <a:cs typeface="Times New Roman" pitchFamily="18" charset="0"/>
              </a:rPr>
              <a:t>Each lesson contains:</a:t>
            </a:r>
          </a:p>
          <a:p>
            <a:pPr>
              <a:buFont typeface="Wingdings" pitchFamily="2" charset="2"/>
              <a:buChar char="q"/>
            </a:pPr>
            <a:r>
              <a:rPr lang="en-US" sz="2000" dirty="0">
                <a:latin typeface="Times New Roman" pitchFamily="18" charset="0"/>
                <a:cs typeface="Times New Roman" pitchFamily="18" charset="0"/>
              </a:rPr>
              <a:t>Text</a:t>
            </a:r>
          </a:p>
          <a:p>
            <a:pPr>
              <a:buFont typeface="Wingdings" pitchFamily="2" charset="2"/>
              <a:buChar char="q"/>
            </a:pPr>
            <a:r>
              <a:rPr lang="en-US" sz="2000" dirty="0">
                <a:latin typeface="Times New Roman" pitchFamily="18" charset="0"/>
                <a:cs typeface="Times New Roman" pitchFamily="18" charset="0"/>
              </a:rPr>
              <a:t>Comprehension and summary exercises</a:t>
            </a:r>
          </a:p>
          <a:p>
            <a:pPr>
              <a:buFont typeface="Wingdings" pitchFamily="2" charset="2"/>
              <a:buChar char="q"/>
            </a:pPr>
            <a:r>
              <a:rPr lang="en-US" sz="2000" dirty="0">
                <a:latin typeface="Times New Roman" pitchFamily="18" charset="0"/>
                <a:cs typeface="Times New Roman" pitchFamily="18" charset="0"/>
              </a:rPr>
              <a:t>Revision-test (expect lesson 1)</a:t>
            </a:r>
          </a:p>
          <a:p>
            <a:pPr>
              <a:buFont typeface="Wingdings" pitchFamily="2" charset="2"/>
              <a:buChar char="q"/>
            </a:pPr>
            <a:r>
              <a:rPr lang="en-US" sz="2000" dirty="0">
                <a:latin typeface="Times New Roman" pitchFamily="18" charset="0"/>
                <a:cs typeface="Times New Roman" pitchFamily="18" charset="0"/>
              </a:rPr>
              <a:t>Presentation and practice of functional language</a:t>
            </a:r>
          </a:p>
          <a:p>
            <a:pPr>
              <a:buFont typeface="Wingdings" pitchFamily="2" charset="2"/>
              <a:buChar char="q"/>
            </a:pPr>
            <a:r>
              <a:rPr lang="en-US" sz="2000" dirty="0">
                <a:latin typeface="Times New Roman" pitchFamily="18" charset="0"/>
                <a:cs typeface="Times New Roman" pitchFamily="18" charset="0"/>
              </a:rPr>
              <a:t>Sentence construction</a:t>
            </a:r>
          </a:p>
          <a:p>
            <a:pPr>
              <a:buFont typeface="Wingdings" pitchFamily="2" charset="2"/>
              <a:buChar char="q"/>
            </a:pPr>
            <a:r>
              <a:rPr lang="en-US" sz="2000" dirty="0">
                <a:latin typeface="Times New Roman" pitchFamily="18" charset="0"/>
                <a:cs typeface="Times New Roman" pitchFamily="18" charset="0"/>
              </a:rPr>
              <a:t>Features of structure and style occurring in the text</a:t>
            </a:r>
          </a:p>
          <a:p>
            <a:pPr>
              <a:buFont typeface="Wingdings" pitchFamily="2" charset="2"/>
              <a:buChar char="q"/>
            </a:pPr>
            <a:r>
              <a:rPr lang="en-US" sz="2000" dirty="0">
                <a:latin typeface="Times New Roman" pitchFamily="18" charset="0"/>
                <a:cs typeface="Times New Roman" pitchFamily="18" charset="0"/>
              </a:rPr>
              <a:t>Vocabulary extension</a:t>
            </a:r>
          </a:p>
          <a:p>
            <a:pPr>
              <a:buFont typeface="Wingdings" pitchFamily="2" charset="2"/>
              <a:buChar char="q"/>
            </a:pPr>
            <a:r>
              <a:rPr lang="en-US" sz="2000" dirty="0">
                <a:latin typeface="Times New Roman" pitchFamily="18" charset="0"/>
                <a:cs typeface="Times New Roman" pitchFamily="18" charset="0"/>
              </a:rPr>
              <a:t>Final written tasks</a:t>
            </a:r>
          </a:p>
          <a:p>
            <a:pPr>
              <a:buFont typeface="Wingdings" pitchFamily="2" charset="2"/>
              <a:buChar char="q"/>
            </a:pPr>
            <a:endParaRPr lang="en-US" sz="2000" dirty="0">
              <a:latin typeface="Times New Roman" pitchFamily="18" charset="0"/>
              <a:cs typeface="Times New Roman" pitchFamily="18" charset="0"/>
            </a:endParaRPr>
          </a:p>
          <a:p>
            <a:pPr marL="0" indent="0">
              <a:buNone/>
            </a:pPr>
            <a:endParaRPr lang="en-US" sz="2400" dirty="0">
              <a:latin typeface="Times New Roman" pitchFamily="18" charset="0"/>
              <a:cs typeface="Times New Roman" pitchFamily="18" charset="0"/>
            </a:endParaRPr>
          </a:p>
          <a:p>
            <a:pPr marL="0" indent="0">
              <a:buNone/>
            </a:pPr>
            <a:endParaRPr lang="en-US" sz="2400" dirty="0">
              <a:latin typeface="Times New Roman" pitchFamily="18" charset="0"/>
              <a:cs typeface="Times New Roman" pitchFamily="18" charset="0"/>
            </a:endParaRPr>
          </a:p>
          <a:p>
            <a:pPr marL="0" indent="0">
              <a:buNone/>
            </a:pPr>
            <a:endParaRPr lang="en-US" sz="2400" dirty="0">
              <a:latin typeface="Times New Roman" pitchFamily="18" charset="0"/>
              <a:cs typeface="Times New Roman" pitchFamily="18" charset="0"/>
            </a:endParaRPr>
          </a:p>
        </p:txBody>
      </p:sp>
      <p:graphicFrame>
        <p:nvGraphicFramePr>
          <p:cNvPr id="2" name="Diagram 1"/>
          <p:cNvGraphicFramePr/>
          <p:nvPr/>
        </p:nvGraphicFramePr>
        <p:xfrm>
          <a:off x="2438400" y="1219200"/>
          <a:ext cx="7391400" cy="213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4421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152400"/>
            <a:ext cx="8686800" cy="6553200"/>
          </a:xfrm>
        </p:spPr>
        <p:txBody>
          <a:bodyPr>
            <a:normAutofit fontScale="92500" lnSpcReduction="20000"/>
          </a:bodyPr>
          <a:lstStyle/>
          <a:p>
            <a:pPr marL="0" indent="0" algn="ctr">
              <a:buNone/>
            </a:pP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Lesson One: Opinion and advice</a:t>
            </a:r>
          </a:p>
          <a:p>
            <a:pPr marL="0" indent="0" algn="ctr">
              <a:buNone/>
            </a:pPr>
            <a:endParaRPr lang="en-US" sz="1800" dirty="0">
              <a:latin typeface="Times New Roman" pitchFamily="18" charset="0"/>
              <a:cs typeface="Times New Roman" pitchFamily="18" charset="0"/>
            </a:endParaRPr>
          </a:p>
          <a:p>
            <a:pPr marL="0" indent="0" algn="ctr">
              <a:buNone/>
            </a:pPr>
            <a:r>
              <a:rPr lang="en-US" sz="2400" dirty="0">
                <a:latin typeface="Times New Roman" pitchFamily="18" charset="0"/>
                <a:cs typeface="Times New Roman" pitchFamily="18" charset="0"/>
              </a:rPr>
              <a:t>In this lesson, the student should recognize the ways of giving advice. The following table explains this point:</a:t>
            </a:r>
          </a:p>
          <a:p>
            <a:pPr marL="0" indent="0" algn="ctr">
              <a:buNone/>
            </a:pPr>
            <a:endParaRPr lang="en-US" sz="2400" dirty="0">
              <a:latin typeface="Times New Roman" pitchFamily="18" charset="0"/>
              <a:cs typeface="Times New Roman" pitchFamily="18" charset="0"/>
            </a:endParaRPr>
          </a:p>
          <a:p>
            <a:pPr marL="0" indent="0" algn="ctr">
              <a:buNone/>
            </a:pPr>
            <a:endParaRPr lang="en-US" sz="2400" dirty="0">
              <a:latin typeface="Times New Roman" pitchFamily="18" charset="0"/>
              <a:cs typeface="Times New Roman" pitchFamily="18" charset="0"/>
            </a:endParaRPr>
          </a:p>
          <a:p>
            <a:pPr marL="0" indent="0" algn="ctr">
              <a:buNone/>
            </a:pPr>
            <a:endParaRPr lang="en-US" sz="2400" dirty="0">
              <a:latin typeface="Times New Roman" pitchFamily="18" charset="0"/>
              <a:cs typeface="Times New Roman" pitchFamily="18" charset="0"/>
            </a:endParaRPr>
          </a:p>
          <a:p>
            <a:pPr marL="0" indent="0" algn="ctr">
              <a:buNone/>
            </a:pPr>
            <a:endParaRPr lang="en-US" sz="2400" dirty="0">
              <a:latin typeface="Times New Roman" pitchFamily="18" charset="0"/>
              <a:cs typeface="Times New Roman" pitchFamily="18" charset="0"/>
            </a:endParaRPr>
          </a:p>
          <a:p>
            <a:pPr marL="0" indent="0" algn="ctr">
              <a:buNone/>
            </a:pPr>
            <a:endParaRPr lang="en-US" sz="2400" dirty="0">
              <a:latin typeface="Times New Roman" pitchFamily="18" charset="0"/>
              <a:cs typeface="Times New Roman" pitchFamily="18" charset="0"/>
            </a:endParaRPr>
          </a:p>
          <a:p>
            <a:pPr marL="0" indent="0" algn="ctr">
              <a:buNone/>
            </a:pPr>
            <a:endParaRPr lang="en-US" sz="2000" dirty="0">
              <a:latin typeface="Times New Roman" pitchFamily="18" charset="0"/>
              <a:cs typeface="Times New Roman" pitchFamily="18" charset="0"/>
            </a:endParaRPr>
          </a:p>
          <a:p>
            <a:pPr marL="0" indent="0">
              <a:buNone/>
            </a:pPr>
            <a:endParaRPr lang="en-US" sz="2400" b="1" dirty="0">
              <a:latin typeface="Times New Roman" pitchFamily="18" charset="0"/>
              <a:cs typeface="Times New Roman" pitchFamily="18" charset="0"/>
            </a:endParaRPr>
          </a:p>
          <a:p>
            <a:pPr marL="0" indent="0">
              <a:buNone/>
            </a:pPr>
            <a:endParaRPr lang="en-US" sz="100" b="1" dirty="0">
              <a:latin typeface="Times New Roman" pitchFamily="18" charset="0"/>
              <a:cs typeface="Times New Roman" pitchFamily="18" charset="0"/>
            </a:endParaRPr>
          </a:p>
          <a:p>
            <a:pPr marL="0" indent="0">
              <a:buNone/>
            </a:pPr>
            <a:endParaRPr lang="en-US" sz="2400" b="1" dirty="0">
              <a:latin typeface="Times New Roman" pitchFamily="18" charset="0"/>
              <a:cs typeface="Times New Roman" pitchFamily="18" charset="0"/>
            </a:endParaRPr>
          </a:p>
          <a:p>
            <a:pPr marL="0" indent="0">
              <a:buNone/>
            </a:pPr>
            <a:r>
              <a:rPr lang="en-US" sz="2400" b="1" dirty="0">
                <a:latin typeface="Times New Roman" pitchFamily="18" charset="0"/>
                <a:cs typeface="Times New Roman" pitchFamily="18" charset="0"/>
              </a:rPr>
              <a:t>Sentence construction:</a:t>
            </a:r>
          </a:p>
          <a:p>
            <a:pPr marL="0" indent="0">
              <a:buNone/>
            </a:pPr>
            <a:r>
              <a:rPr lang="en-US" sz="2000" dirty="0">
                <a:latin typeface="Times New Roman" pitchFamily="18" charset="0"/>
                <a:cs typeface="Times New Roman" pitchFamily="18" charset="0"/>
              </a:rPr>
              <a:t>Depending on the situation and context, there are four possible tens forms which can appear in time clauses:</a:t>
            </a:r>
            <a:endParaRPr lang="en-US" sz="1800" dirty="0">
              <a:latin typeface="Times New Roman" pitchFamily="18" charset="0"/>
              <a:cs typeface="Times New Roman" pitchFamily="18" charset="0"/>
            </a:endParaRPr>
          </a:p>
          <a:p>
            <a:pPr>
              <a:buFont typeface="Wingdings" pitchFamily="2" charset="2"/>
              <a:buChar char="§"/>
            </a:pPr>
            <a:r>
              <a:rPr lang="en-US" sz="2000" dirty="0">
                <a:latin typeface="Times New Roman" pitchFamily="18" charset="0"/>
                <a:cs typeface="Times New Roman" pitchFamily="18" charset="0"/>
              </a:rPr>
              <a:t>You do (present simple)</a:t>
            </a:r>
          </a:p>
          <a:p>
            <a:pPr>
              <a:buFont typeface="Wingdings" pitchFamily="2" charset="2"/>
              <a:buChar char="§"/>
            </a:pPr>
            <a:r>
              <a:rPr lang="en-US" sz="2000" dirty="0">
                <a:latin typeface="Times New Roman" pitchFamily="18" charset="0"/>
                <a:cs typeface="Times New Roman" pitchFamily="18" charset="0"/>
              </a:rPr>
              <a:t>You are doing (present continuous)</a:t>
            </a:r>
          </a:p>
          <a:p>
            <a:pPr>
              <a:buFont typeface="Wingdings" pitchFamily="2" charset="2"/>
              <a:buChar char="§"/>
            </a:pPr>
            <a:r>
              <a:rPr lang="en-US" sz="2000" dirty="0">
                <a:latin typeface="Times New Roman" pitchFamily="18" charset="0"/>
                <a:cs typeface="Times New Roman" pitchFamily="18" charset="0"/>
              </a:rPr>
              <a:t>You have done (present perfect simple)</a:t>
            </a:r>
          </a:p>
          <a:p>
            <a:pPr>
              <a:buFont typeface="Wingdings" pitchFamily="2" charset="2"/>
              <a:buChar char="§"/>
            </a:pPr>
            <a:r>
              <a:rPr lang="en-US" sz="2000" dirty="0">
                <a:latin typeface="Times New Roman" pitchFamily="18" charset="0"/>
                <a:cs typeface="Times New Roman" pitchFamily="18" charset="0"/>
              </a:rPr>
              <a:t>You have been doing (present perfect continuous) </a:t>
            </a:r>
            <a:endParaRPr lang="en-US" sz="2400" dirty="0">
              <a:latin typeface="Times New Roman" pitchFamily="18" charset="0"/>
              <a:cs typeface="Times New Roman" pitchFamily="18" charset="0"/>
            </a:endParaRPr>
          </a:p>
          <a:p>
            <a:pPr marL="0" indent="0" algn="ctr">
              <a:buNone/>
            </a:pPr>
            <a:endParaRPr lang="en-US" sz="24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1828800" y="1676401"/>
          <a:ext cx="8534400" cy="2203022"/>
        </p:xfrm>
        <a:graphic>
          <a:graphicData uri="http://schemas.openxmlformats.org/drawingml/2006/table">
            <a:tbl>
              <a:tblPr firstRow="1" firstCol="1" bandRow="1">
                <a:tableStyleId>{D7AC3CCA-C797-4891-BE02-D94E43425B78}</a:tableStyleId>
              </a:tblPr>
              <a:tblGrid>
                <a:gridCol w="4026570">
                  <a:extLst>
                    <a:ext uri="{9D8B030D-6E8A-4147-A177-3AD203B41FA5}">
                      <a16:colId xmlns:a16="http://schemas.microsoft.com/office/drawing/2014/main" val="20000"/>
                    </a:ext>
                  </a:extLst>
                </a:gridCol>
                <a:gridCol w="4507830">
                  <a:extLst>
                    <a:ext uri="{9D8B030D-6E8A-4147-A177-3AD203B41FA5}">
                      <a16:colId xmlns:a16="http://schemas.microsoft.com/office/drawing/2014/main" val="20001"/>
                    </a:ext>
                  </a:extLst>
                </a:gridCol>
              </a:tblGrid>
              <a:tr h="320210">
                <a:tc>
                  <a:txBody>
                    <a:bodyPr/>
                    <a:lstStyle/>
                    <a:p>
                      <a:pPr marL="0" marR="0" algn="ctr">
                        <a:lnSpc>
                          <a:spcPct val="115000"/>
                        </a:lnSpc>
                        <a:spcBef>
                          <a:spcPts val="0"/>
                        </a:spcBef>
                        <a:spcAft>
                          <a:spcPts val="0"/>
                        </a:spcAft>
                      </a:pPr>
                      <a:r>
                        <a:rPr lang="en-US" sz="2000" b="1" dirty="0">
                          <a:effectLst/>
                          <a:latin typeface="Times New Roman" pitchFamily="18" charset="0"/>
                          <a:cs typeface="Times New Roman" pitchFamily="18" charset="0"/>
                        </a:rPr>
                        <a:t>Opinion</a:t>
                      </a:r>
                      <a:endParaRPr lang="en-US" sz="1200" b="1"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latin typeface="Times New Roman" pitchFamily="18" charset="0"/>
                          <a:cs typeface="Times New Roman" pitchFamily="18" charset="0"/>
                        </a:rPr>
                        <a:t>Advice</a:t>
                      </a:r>
                      <a:endParaRPr lang="en-US" sz="1100" dirty="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0"/>
                  </a:ext>
                </a:extLst>
              </a:tr>
              <a:tr h="1051389">
                <a:tc>
                  <a:txBody>
                    <a:bodyPr/>
                    <a:lstStyle/>
                    <a:p>
                      <a:pPr marL="0" marR="0" algn="ctr">
                        <a:lnSpc>
                          <a:spcPct val="115000"/>
                        </a:lnSpc>
                        <a:spcBef>
                          <a:spcPts val="0"/>
                        </a:spcBef>
                        <a:spcAft>
                          <a:spcPts val="0"/>
                        </a:spcAft>
                      </a:pPr>
                      <a:r>
                        <a:rPr lang="en-US" sz="1800" b="0" dirty="0">
                          <a:effectLst/>
                          <a:latin typeface="Times New Roman" pitchFamily="18" charset="0"/>
                          <a:cs typeface="Times New Roman" pitchFamily="18" charset="0"/>
                        </a:rPr>
                        <a:t>In my opinion</a:t>
                      </a:r>
                      <a:endParaRPr lang="en-US" sz="1400" b="0" dirty="0">
                        <a:effectLst/>
                        <a:latin typeface="Times New Roman" pitchFamily="18" charset="0"/>
                        <a:cs typeface="Times New Roman" pitchFamily="18" charset="0"/>
                      </a:endParaRPr>
                    </a:p>
                    <a:p>
                      <a:pPr marL="0" marR="0" algn="ctr">
                        <a:lnSpc>
                          <a:spcPct val="115000"/>
                        </a:lnSpc>
                        <a:spcBef>
                          <a:spcPts val="0"/>
                        </a:spcBef>
                        <a:spcAft>
                          <a:spcPts val="0"/>
                        </a:spcAft>
                      </a:pPr>
                      <a:r>
                        <a:rPr lang="en-US" sz="1800" b="0" dirty="0">
                          <a:effectLst/>
                          <a:latin typeface="Times New Roman" pitchFamily="18" charset="0"/>
                          <a:cs typeface="Times New Roman" pitchFamily="18" charset="0"/>
                        </a:rPr>
                        <a:t>As far as I’m concerned</a:t>
                      </a:r>
                      <a:endParaRPr lang="en-US" sz="1400" b="0" dirty="0">
                        <a:effectLst/>
                        <a:latin typeface="Times New Roman" pitchFamily="18" charset="0"/>
                        <a:cs typeface="Times New Roman" pitchFamily="18" charset="0"/>
                      </a:endParaRPr>
                    </a:p>
                    <a:p>
                      <a:pPr marL="0" marR="0" algn="ctr">
                        <a:lnSpc>
                          <a:spcPct val="115000"/>
                        </a:lnSpc>
                        <a:spcBef>
                          <a:spcPts val="0"/>
                        </a:spcBef>
                        <a:spcAft>
                          <a:spcPts val="0"/>
                        </a:spcAft>
                      </a:pPr>
                      <a:r>
                        <a:rPr lang="en-US" sz="1800" b="0" dirty="0">
                          <a:effectLst/>
                          <a:latin typeface="Times New Roman" pitchFamily="18" charset="0"/>
                          <a:cs typeface="Times New Roman" pitchFamily="18" charset="0"/>
                        </a:rPr>
                        <a:t>From my point of view I think</a:t>
                      </a:r>
                      <a:endParaRPr lang="en-US" sz="1400" b="0"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1800" dirty="0">
                          <a:effectLst/>
                          <a:latin typeface="Times New Roman" pitchFamily="18" charset="0"/>
                          <a:cs typeface="Times New Roman" pitchFamily="18" charset="0"/>
                        </a:rPr>
                        <a:t>You should do…</a:t>
                      </a:r>
                      <a:endParaRPr lang="en-US" sz="1400" dirty="0">
                        <a:effectLst/>
                        <a:latin typeface="Times New Roman" pitchFamily="18" charset="0"/>
                        <a:cs typeface="Times New Roman" pitchFamily="18" charset="0"/>
                      </a:endParaRPr>
                    </a:p>
                    <a:p>
                      <a:pPr marL="0" marR="0" algn="ctr">
                        <a:lnSpc>
                          <a:spcPct val="115000"/>
                        </a:lnSpc>
                        <a:spcBef>
                          <a:spcPts val="0"/>
                        </a:spcBef>
                        <a:spcAft>
                          <a:spcPts val="0"/>
                        </a:spcAft>
                      </a:pPr>
                      <a:r>
                        <a:rPr lang="en-US" sz="1800" dirty="0">
                          <a:effectLst/>
                          <a:latin typeface="Times New Roman" pitchFamily="18" charset="0"/>
                          <a:cs typeface="Times New Roman" pitchFamily="18" charset="0"/>
                        </a:rPr>
                        <a:t>The best thing you can do…is doing….</a:t>
                      </a:r>
                      <a:endParaRPr lang="en-US" sz="1400" dirty="0">
                        <a:effectLst/>
                        <a:latin typeface="Times New Roman" pitchFamily="18" charset="0"/>
                        <a:cs typeface="Times New Roman" pitchFamily="18" charset="0"/>
                      </a:endParaRPr>
                    </a:p>
                    <a:p>
                      <a:pPr marL="0" marR="0" algn="ctr">
                        <a:lnSpc>
                          <a:spcPct val="115000"/>
                        </a:lnSpc>
                        <a:spcBef>
                          <a:spcPts val="0"/>
                        </a:spcBef>
                        <a:spcAft>
                          <a:spcPts val="0"/>
                        </a:spcAft>
                      </a:pPr>
                      <a:r>
                        <a:rPr lang="en-US" sz="1800" dirty="0">
                          <a:effectLst/>
                          <a:latin typeface="Times New Roman" pitchFamily="18" charset="0"/>
                          <a:cs typeface="Times New Roman" pitchFamily="18" charset="0"/>
                        </a:rPr>
                        <a:t>Your best course would be to</a:t>
                      </a:r>
                      <a:r>
                        <a:rPr lang="en-US" sz="1800" baseline="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do…(formal)</a:t>
                      </a:r>
                      <a:endParaRPr lang="en-US" sz="1200" dirty="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1"/>
                  </a:ext>
                </a:extLst>
              </a:tr>
              <a:tr h="829243">
                <a:tc>
                  <a:txBody>
                    <a:bodyPr/>
                    <a:lstStyle/>
                    <a:p>
                      <a:pPr marL="0" marR="0" algn="ctr">
                        <a:lnSpc>
                          <a:spcPct val="115000"/>
                        </a:lnSpc>
                        <a:spcBef>
                          <a:spcPts val="0"/>
                        </a:spcBef>
                        <a:spcAft>
                          <a:spcPts val="0"/>
                        </a:spcAft>
                      </a:pPr>
                      <a:r>
                        <a:rPr lang="en-US" sz="1800" b="0" dirty="0">
                          <a:effectLst/>
                          <a:latin typeface="Times New Roman" pitchFamily="18" charset="0"/>
                          <a:cs typeface="Times New Roman" pitchFamily="18" charset="0"/>
                        </a:rPr>
                        <a:t>I would (seem- appear){ to me} that</a:t>
                      </a:r>
                      <a:endParaRPr lang="en-US" sz="1400" b="0"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1800" dirty="0">
                          <a:effectLst/>
                          <a:latin typeface="Times New Roman" pitchFamily="18" charset="0"/>
                          <a:cs typeface="Times New Roman" pitchFamily="18" charset="0"/>
                        </a:rPr>
                        <a:t>What do you (advice/ recommended) me to do?</a:t>
                      </a:r>
                      <a:endParaRPr lang="en-US" sz="1400" dirty="0">
                        <a:effectLst/>
                        <a:latin typeface="Times New Roman" pitchFamily="18" charset="0"/>
                        <a:cs typeface="Times New Roman" pitchFamily="18" charset="0"/>
                      </a:endParaRPr>
                    </a:p>
                    <a:p>
                      <a:pPr marL="0" marR="0" algn="ctr">
                        <a:lnSpc>
                          <a:spcPct val="115000"/>
                        </a:lnSpc>
                        <a:spcBef>
                          <a:spcPts val="0"/>
                        </a:spcBef>
                        <a:spcAft>
                          <a:spcPts val="0"/>
                        </a:spcAft>
                      </a:pPr>
                      <a:r>
                        <a:rPr lang="en-US" sz="1800" dirty="0">
                          <a:effectLst/>
                          <a:latin typeface="Times New Roman" pitchFamily="18" charset="0"/>
                          <a:cs typeface="Times New Roman" pitchFamily="18" charset="0"/>
                        </a:rPr>
                        <a:t>Where (can/should) I do? (informal)</a:t>
                      </a:r>
                      <a:endParaRPr lang="en-US" sz="1400" dirty="0">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063973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152400"/>
            <a:ext cx="8686800" cy="6477000"/>
          </a:xfrm>
        </p:spPr>
        <p:txBody>
          <a:bodyPr/>
          <a:lstStyle/>
          <a:p>
            <a:r>
              <a:rPr lang="en-US" b="1" dirty="0">
                <a:latin typeface="Times New Roman" pitchFamily="18" charset="0"/>
                <a:cs typeface="Times New Roman" pitchFamily="18" charset="0"/>
              </a:rPr>
              <a:t>Structure and style:</a:t>
            </a:r>
          </a:p>
          <a:p>
            <a:pPr marL="0" indent="0">
              <a:buNone/>
            </a:pPr>
            <a:r>
              <a:rPr lang="en-US" sz="2400" dirty="0">
                <a:latin typeface="Times New Roman" pitchFamily="18" charset="0"/>
                <a:cs typeface="Times New Roman" pitchFamily="18" charset="0"/>
              </a:rPr>
              <a:t>There are number of adjectives which used in the pattern {it is adjective that}. This pattern occurs after adjective expressing:</a:t>
            </a:r>
          </a:p>
          <a:p>
            <a:pPr>
              <a:buFont typeface="Courier New" pitchFamily="49" charset="0"/>
              <a:buChar char="o"/>
            </a:pPr>
            <a:r>
              <a:rPr lang="en-US" sz="2400" dirty="0">
                <a:latin typeface="Times New Roman" pitchFamily="18" charset="0"/>
                <a:cs typeface="Times New Roman" pitchFamily="18" charset="0"/>
              </a:rPr>
              <a:t>Surprise and chock (e.g. amazing, horrifying, crazy, etc.)</a:t>
            </a:r>
          </a:p>
          <a:p>
            <a:pPr>
              <a:buFont typeface="Courier New" pitchFamily="49" charset="0"/>
              <a:buChar char="o"/>
            </a:pPr>
            <a:r>
              <a:rPr lang="en-US" sz="2400" dirty="0">
                <a:latin typeface="Times New Roman" pitchFamily="18" charset="0"/>
                <a:cs typeface="Times New Roman" pitchFamily="18" charset="0"/>
              </a:rPr>
              <a:t>Disappointment and disapproval (e.g. typical , sad, etc.)</a:t>
            </a:r>
          </a:p>
          <a:p>
            <a:pPr>
              <a:buFont typeface="Courier New" pitchFamily="49" charset="0"/>
              <a:buChar char="o"/>
            </a:pPr>
            <a:r>
              <a:rPr lang="en-US" sz="2400" dirty="0">
                <a:latin typeface="Times New Roman" pitchFamily="18" charset="0"/>
                <a:cs typeface="Times New Roman" pitchFamily="18" charset="0"/>
              </a:rPr>
              <a:t>Advisability and importance (e.g. better, essential, vital, etc.)</a:t>
            </a:r>
          </a:p>
          <a:p>
            <a:pPr>
              <a:buFont typeface="Courier New" pitchFamily="49" charset="0"/>
              <a:buChar char="o"/>
            </a:pPr>
            <a:r>
              <a:rPr lang="en-US" sz="2400" dirty="0">
                <a:latin typeface="Times New Roman" pitchFamily="18" charset="0"/>
                <a:cs typeface="Times New Roman" pitchFamily="18" charset="0"/>
              </a:rPr>
              <a:t>Justice (e.g. (only) fair, (only) natural, etc.)</a:t>
            </a:r>
          </a:p>
          <a:p>
            <a:r>
              <a:rPr lang="en-US" sz="2400" b="1" dirty="0">
                <a:latin typeface="Times New Roman" pitchFamily="18" charset="0"/>
                <a:cs typeface="Times New Roman" pitchFamily="18" charset="0"/>
              </a:rPr>
              <a:t>Topic vocabulary: </a:t>
            </a:r>
          </a:p>
          <a:p>
            <a:pPr marL="0" indent="0">
              <a:buNone/>
            </a:pPr>
            <a:r>
              <a:rPr lang="en-US" sz="2400" dirty="0">
                <a:latin typeface="Times New Roman" pitchFamily="18" charset="0"/>
                <a:cs typeface="Times New Roman" pitchFamily="18" charset="0"/>
              </a:rPr>
              <a:t>In this phase, the student can use the dictionary to find out the meaning of the difficult words in text.</a:t>
            </a:r>
          </a:p>
          <a:p>
            <a:r>
              <a:rPr lang="en-US" sz="2400" b="1" dirty="0">
                <a:latin typeface="Times New Roman" pitchFamily="18" charset="0"/>
                <a:cs typeface="Times New Roman" pitchFamily="18" charset="0"/>
              </a:rPr>
              <a:t>Writing tasks:</a:t>
            </a:r>
          </a:p>
          <a:p>
            <a:pPr marL="0" indent="0">
              <a:buNone/>
            </a:pPr>
            <a:r>
              <a:rPr lang="en-US" sz="2400" dirty="0">
                <a:latin typeface="Times New Roman" pitchFamily="18" charset="0"/>
                <a:cs typeface="Times New Roman" pitchFamily="18" charset="0"/>
              </a:rPr>
              <a:t>The student can practice the previous skills to write, for example, a letter to an English person who is coming to stay in his/her country for two months. Give them advice about cloth, money, etc.</a:t>
            </a:r>
          </a:p>
        </p:txBody>
      </p:sp>
    </p:spTree>
    <p:extLst>
      <p:ext uri="{BB962C8B-B14F-4D97-AF65-F5344CB8AC3E}">
        <p14:creationId xmlns:p14="http://schemas.microsoft.com/office/powerpoint/2010/main" val="2050457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152400"/>
            <a:ext cx="8686800" cy="6477000"/>
          </a:xfrm>
        </p:spPr>
        <p:txBody>
          <a:bodyPr>
            <a:normAutofit lnSpcReduction="10000"/>
          </a:bodyPr>
          <a:lstStyle/>
          <a:p>
            <a:pPr marL="0" indent="0" algn="ctr">
              <a:buNone/>
            </a:pP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Lesson Two: Plans and arrangements.</a:t>
            </a:r>
          </a:p>
          <a:p>
            <a:pPr marL="0" indent="0" algn="ctr">
              <a:buNone/>
            </a:pPr>
            <a:endParaRPr lang="en-US" sz="1800" dirty="0">
              <a:latin typeface="Times New Roman" pitchFamily="18" charset="0"/>
              <a:cs typeface="Times New Roman" pitchFamily="18" charset="0"/>
            </a:endParaRPr>
          </a:p>
          <a:p>
            <a:pPr>
              <a:buFont typeface="Wingdings" pitchFamily="2" charset="2"/>
              <a:buChar char="q"/>
            </a:pPr>
            <a:r>
              <a:rPr lang="en-US" sz="2400" b="1" dirty="0">
                <a:latin typeface="Times New Roman" pitchFamily="18" charset="0"/>
                <a:cs typeface="Times New Roman" pitchFamily="18" charset="0"/>
              </a:rPr>
              <a:t>Making arrangements: </a:t>
            </a:r>
          </a:p>
          <a:p>
            <a:pPr marL="0" indent="0">
              <a:buNone/>
            </a:pPr>
            <a:r>
              <a:rPr lang="en-US" sz="2400" dirty="0">
                <a:latin typeface="Times New Roman" pitchFamily="18" charset="0"/>
                <a:cs typeface="Times New Roman" pitchFamily="18" charset="0"/>
              </a:rPr>
              <a:t>There are some ways of making arrangements as follows: </a:t>
            </a:r>
          </a:p>
          <a:p>
            <a:pPr marL="0" indent="0">
              <a:buNone/>
            </a:pPr>
            <a:r>
              <a:rPr lang="en-US" sz="2400" dirty="0">
                <a:latin typeface="Times New Roman" pitchFamily="18" charset="0"/>
                <a:cs typeface="Times New Roman" pitchFamily="18" charset="0"/>
              </a:rPr>
              <a:t>(I was wondering {if / whether}…)</a:t>
            </a:r>
          </a:p>
          <a:p>
            <a:pPr marL="0" indent="0">
              <a:buNone/>
            </a:pPr>
            <a:r>
              <a:rPr lang="en-US" sz="2400" dirty="0">
                <a:latin typeface="Times New Roman" pitchFamily="18" charset="0"/>
                <a:cs typeface="Times New Roman" pitchFamily="18" charset="0"/>
              </a:rPr>
              <a:t>(Monday would be {convenient / possible} for you…)</a:t>
            </a:r>
          </a:p>
          <a:p>
            <a:pPr marL="0" indent="0">
              <a:buNone/>
            </a:pPr>
            <a:r>
              <a:rPr lang="en-US" sz="2400" i="1" dirty="0">
                <a:latin typeface="Times New Roman" pitchFamily="18" charset="0"/>
                <a:cs typeface="Times New Roman" pitchFamily="18" charset="0"/>
              </a:rPr>
              <a:t>Would it be (possible/ convenient) for X to do…on Monday?</a:t>
            </a:r>
          </a:p>
          <a:p>
            <a:pPr>
              <a:buFont typeface="Wingdings" pitchFamily="2" charset="2"/>
              <a:buChar char="q"/>
            </a:pPr>
            <a:r>
              <a:rPr lang="en-US" sz="2400" b="1" dirty="0">
                <a:latin typeface="Times New Roman" pitchFamily="18" charset="0"/>
                <a:cs typeface="Times New Roman" pitchFamily="18" charset="0"/>
              </a:rPr>
              <a:t>Extending invitation:</a:t>
            </a:r>
          </a:p>
          <a:p>
            <a:pPr marL="0" indent="0">
              <a:buNone/>
            </a:pPr>
            <a:r>
              <a:rPr lang="en-US" sz="2400" i="1" dirty="0">
                <a:latin typeface="Times New Roman" pitchFamily="18" charset="0"/>
                <a:cs typeface="Times New Roman" pitchFamily="18" charset="0"/>
              </a:rPr>
              <a:t>For example: </a:t>
            </a:r>
          </a:p>
          <a:p>
            <a:pPr marL="0" indent="0">
              <a:buNone/>
            </a:pPr>
            <a:r>
              <a:rPr lang="en-US" sz="2400" dirty="0">
                <a:latin typeface="Times New Roman" pitchFamily="18" charset="0"/>
                <a:cs typeface="Times New Roman" pitchFamily="18" charset="0"/>
              </a:rPr>
              <a:t>Would you like to do…?</a:t>
            </a:r>
          </a:p>
          <a:p>
            <a:pPr marL="0" indent="0">
              <a:buNone/>
            </a:pPr>
            <a:r>
              <a:rPr lang="en-US" sz="2400" dirty="0">
                <a:latin typeface="Times New Roman" pitchFamily="18" charset="0"/>
                <a:cs typeface="Times New Roman" pitchFamily="18" charset="0"/>
              </a:rPr>
              <a:t>Would you be interested in doing…?</a:t>
            </a:r>
          </a:p>
          <a:p>
            <a:pPr>
              <a:buFont typeface="Wingdings" pitchFamily="2" charset="2"/>
              <a:buChar char="q"/>
            </a:pPr>
            <a:r>
              <a:rPr lang="en-US" sz="2400" b="1" dirty="0">
                <a:latin typeface="Times New Roman" pitchFamily="18" charset="0"/>
                <a:cs typeface="Times New Roman" pitchFamily="18" charset="0"/>
              </a:rPr>
              <a:t>Responding to arrangement and invitation:</a:t>
            </a:r>
          </a:p>
          <a:p>
            <a:pPr marL="0" indent="0">
              <a:buNone/>
            </a:pPr>
            <a:r>
              <a:rPr lang="en-US" sz="2400" i="1" dirty="0">
                <a:latin typeface="Times New Roman" pitchFamily="18" charset="0"/>
                <a:cs typeface="Times New Roman" pitchFamily="18" charset="0"/>
              </a:rPr>
              <a:t>For example: </a:t>
            </a:r>
            <a:endParaRPr lang="en-US" sz="2400" b="1" dirty="0">
              <a:latin typeface="Times New Roman" pitchFamily="18" charset="0"/>
              <a:cs typeface="Times New Roman" pitchFamily="18" charset="0"/>
            </a:endParaRPr>
          </a:p>
          <a:p>
            <a:pPr marL="0" indent="0">
              <a:buNone/>
            </a:pPr>
            <a:r>
              <a:rPr lang="en-US" sz="2400" dirty="0">
                <a:latin typeface="Times New Roman" pitchFamily="18" charset="0"/>
                <a:cs typeface="Times New Roman" pitchFamily="18" charset="0"/>
              </a:rPr>
              <a:t>No, I’m afraid, I will not be able to do…</a:t>
            </a:r>
          </a:p>
          <a:p>
            <a:pPr marL="0" indent="0">
              <a:buNone/>
            </a:pPr>
            <a:r>
              <a:rPr lang="en-US" sz="2400" dirty="0">
                <a:latin typeface="Times New Roman" pitchFamily="18" charset="0"/>
                <a:cs typeface="Times New Roman" pitchFamily="18" charset="0"/>
              </a:rPr>
              <a:t>Yes, I would be delighted to do….</a:t>
            </a:r>
          </a:p>
          <a:p>
            <a:pPr marL="0" indent="0">
              <a:buNone/>
            </a:pP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942481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152400"/>
            <a:ext cx="8686800" cy="6477000"/>
          </a:xfrm>
        </p:spPr>
        <p:txBody>
          <a:bodyPr/>
          <a:lstStyle/>
          <a:p>
            <a:r>
              <a:rPr lang="en-US" b="1" dirty="0">
                <a:latin typeface="Times New Roman" pitchFamily="18" charset="0"/>
                <a:cs typeface="Times New Roman" pitchFamily="18" charset="0"/>
              </a:rPr>
              <a:t>Sentence construction:</a:t>
            </a:r>
          </a:p>
          <a:p>
            <a:pPr marL="0" indent="0">
              <a:buNone/>
            </a:pPr>
            <a:r>
              <a:rPr lang="en-US" sz="2400" i="1" dirty="0">
                <a:latin typeface="Times New Roman" pitchFamily="18" charset="0"/>
                <a:cs typeface="Times New Roman" pitchFamily="18" charset="0"/>
              </a:rPr>
              <a:t>Relative clauses</a:t>
            </a:r>
            <a:r>
              <a:rPr lang="en-US" sz="2400" dirty="0">
                <a:latin typeface="Times New Roman" pitchFamily="18" charset="0"/>
                <a:cs typeface="Times New Roman" pitchFamily="18" charset="0"/>
              </a:rPr>
              <a:t>: in using relative (who, which that, etc.) clauses you need to concentrate on the following points:</a:t>
            </a:r>
          </a:p>
          <a:p>
            <a:pPr>
              <a:buFont typeface="Wingdings" pitchFamily="2" charset="2"/>
              <a:buChar char="§"/>
            </a:pPr>
            <a:r>
              <a:rPr lang="en-US" sz="2400" dirty="0">
                <a:latin typeface="Times New Roman" pitchFamily="18" charset="0"/>
                <a:cs typeface="Times New Roman" pitchFamily="18" charset="0"/>
              </a:rPr>
              <a:t>When it is necessary to have relative pronoun, and when it can be left out</a:t>
            </a:r>
          </a:p>
          <a:p>
            <a:pPr>
              <a:buFont typeface="Wingdings" pitchFamily="2" charset="2"/>
              <a:buChar char="§"/>
            </a:pPr>
            <a:r>
              <a:rPr lang="en-US" sz="2400" dirty="0">
                <a:latin typeface="Times New Roman" pitchFamily="18" charset="0"/>
                <a:cs typeface="Times New Roman" pitchFamily="18" charset="0"/>
              </a:rPr>
              <a:t>Whether the style formal or informal.</a:t>
            </a:r>
          </a:p>
          <a:p>
            <a:pPr marL="0" indent="0">
              <a:buNone/>
            </a:pPr>
            <a:r>
              <a:rPr lang="en-US" sz="2400" i="1" dirty="0">
                <a:latin typeface="Times New Roman" pitchFamily="18" charset="0"/>
                <a:cs typeface="Times New Roman" pitchFamily="18" charset="0"/>
              </a:rPr>
              <a:t>For example:</a:t>
            </a:r>
          </a:p>
          <a:p>
            <a:pPr marL="0" indent="0">
              <a:buNone/>
            </a:pPr>
            <a:r>
              <a:rPr lang="en-US" sz="2400" b="1" dirty="0">
                <a:latin typeface="Times New Roman" pitchFamily="18" charset="0"/>
                <a:cs typeface="Times New Roman" pitchFamily="18" charset="0"/>
              </a:rPr>
              <a:t>Subject</a:t>
            </a:r>
            <a:r>
              <a:rPr lang="en-US" sz="2400" dirty="0">
                <a:latin typeface="Times New Roman" pitchFamily="18" charset="0"/>
                <a:cs typeface="Times New Roman" pitchFamily="18" charset="0"/>
              </a:rPr>
              <a:t>: a matter which has angered and worried many of us</a:t>
            </a:r>
          </a:p>
          <a:p>
            <a:pPr marL="0" indent="0">
              <a:buNone/>
            </a:pPr>
            <a:r>
              <a:rPr lang="en-US" sz="2400" b="1" dirty="0">
                <a:latin typeface="Times New Roman" pitchFamily="18" charset="0"/>
                <a:cs typeface="Times New Roman" pitchFamily="18" charset="0"/>
              </a:rPr>
              <a:t>Object</a:t>
            </a:r>
            <a:r>
              <a:rPr lang="en-US" sz="2400" dirty="0">
                <a:latin typeface="Times New Roman" pitchFamily="18" charset="0"/>
                <a:cs typeface="Times New Roman" pitchFamily="18" charset="0"/>
              </a:rPr>
              <a:t>: the comments which the Prime Minister made.</a:t>
            </a:r>
          </a:p>
          <a:p>
            <a:pPr marL="0" indent="0">
              <a:buNone/>
            </a:pPr>
            <a:r>
              <a:rPr lang="en-US" sz="2400" b="1" dirty="0">
                <a:latin typeface="Times New Roman" pitchFamily="18" charset="0"/>
                <a:cs typeface="Times New Roman" pitchFamily="18" charset="0"/>
              </a:rPr>
              <a:t>Possessive</a:t>
            </a:r>
            <a:r>
              <a:rPr lang="en-US" sz="2400" dirty="0">
                <a:latin typeface="Times New Roman" pitchFamily="18" charset="0"/>
                <a:cs typeface="Times New Roman" pitchFamily="18" charset="0"/>
              </a:rPr>
              <a:t>: a man whose outspoken views on this subject.</a:t>
            </a:r>
          </a:p>
          <a:p>
            <a:r>
              <a:rPr lang="en-US" sz="2400" b="1" dirty="0">
                <a:latin typeface="Times New Roman" pitchFamily="18" charset="0"/>
                <a:cs typeface="Times New Roman" pitchFamily="18" charset="0"/>
              </a:rPr>
              <a:t>Structure and style: </a:t>
            </a:r>
          </a:p>
          <a:p>
            <a:pPr marL="0" indent="0">
              <a:buNone/>
            </a:pPr>
            <a:r>
              <a:rPr lang="en-US" sz="2400" i="1" dirty="0">
                <a:latin typeface="Times New Roman" pitchFamily="18" charset="0"/>
                <a:cs typeface="Times New Roman" pitchFamily="18" charset="0"/>
              </a:rPr>
              <a:t>For example: </a:t>
            </a:r>
          </a:p>
          <a:p>
            <a:pPr marL="0" indent="0">
              <a:buNone/>
            </a:pPr>
            <a:r>
              <a:rPr lang="en-US" sz="2400" dirty="0">
                <a:latin typeface="Times New Roman" pitchFamily="18" charset="0"/>
                <a:cs typeface="Times New Roman" pitchFamily="18" charset="0"/>
              </a:rPr>
              <a:t>It is frightening to realize that a small test-tube full of germs could destroy the whole civilization.</a:t>
            </a:r>
          </a:p>
        </p:txBody>
      </p:sp>
    </p:spTree>
    <p:extLst>
      <p:ext uri="{BB962C8B-B14F-4D97-AF65-F5344CB8AC3E}">
        <p14:creationId xmlns:p14="http://schemas.microsoft.com/office/powerpoint/2010/main" val="357808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152400"/>
            <a:ext cx="8686800" cy="6477000"/>
          </a:xfrm>
        </p:spPr>
        <p:txBody>
          <a:bodyPr>
            <a:normAutofit lnSpcReduction="10000"/>
          </a:bodyPr>
          <a:lstStyle/>
          <a:p>
            <a:pPr marL="0" indent="0" algn="ctr">
              <a:buNone/>
            </a:pP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Lesson Three: Permission</a:t>
            </a:r>
          </a:p>
          <a:p>
            <a:pPr marL="0" indent="0" algn="ctr">
              <a:buNone/>
            </a:pPr>
            <a:endParaRPr lang="en-US" sz="1200" b="1" dirty="0">
              <a:latin typeface="Times New Roman" pitchFamily="18" charset="0"/>
              <a:cs typeface="Times New Roman" pitchFamily="18" charset="0"/>
            </a:endParaRPr>
          </a:p>
          <a:p>
            <a:pPr marL="0" indent="0">
              <a:buNone/>
            </a:pPr>
            <a:r>
              <a:rPr lang="en-US" sz="2400" b="1" dirty="0">
                <a:latin typeface="Times New Roman" pitchFamily="18" charset="0"/>
                <a:cs typeface="Times New Roman" pitchFamily="18" charset="0"/>
              </a:rPr>
              <a:t>Permission: </a:t>
            </a:r>
            <a:r>
              <a:rPr lang="en-US" sz="2400" dirty="0">
                <a:latin typeface="Times New Roman" pitchFamily="18" charset="0"/>
                <a:cs typeface="Times New Roman" pitchFamily="18" charset="0"/>
              </a:rPr>
              <a:t>someone often asks to be allowed to do something.</a:t>
            </a:r>
          </a:p>
          <a:p>
            <a:pPr marL="0" indent="0">
              <a:buNone/>
            </a:pPr>
            <a:r>
              <a:rPr lang="en-US" sz="2400" i="1" dirty="0">
                <a:latin typeface="Times New Roman" pitchFamily="18" charset="0"/>
                <a:cs typeface="Times New Roman" pitchFamily="18" charset="0"/>
              </a:rPr>
              <a:t>For example: </a:t>
            </a:r>
            <a:r>
              <a:rPr lang="en-US" sz="2400" dirty="0">
                <a:latin typeface="Times New Roman" pitchFamily="18" charset="0"/>
                <a:cs typeface="Times New Roman" pitchFamily="18" charset="0"/>
              </a:rPr>
              <a:t>you are not allowed to park on a double yellow line</a:t>
            </a:r>
            <a:r>
              <a:rPr lang="en-US" sz="2400" i="1" dirty="0">
                <a:latin typeface="Times New Roman" pitchFamily="18" charset="0"/>
                <a:cs typeface="Times New Roman" pitchFamily="18" charset="0"/>
              </a:rPr>
              <a:t>.</a:t>
            </a:r>
          </a:p>
          <a:p>
            <a:r>
              <a:rPr lang="en-US" sz="2400" b="1" dirty="0">
                <a:latin typeface="Times New Roman" pitchFamily="18" charset="0"/>
                <a:cs typeface="Times New Roman" pitchFamily="18" charset="0"/>
              </a:rPr>
              <a:t>Sentence construction:</a:t>
            </a:r>
          </a:p>
          <a:p>
            <a:pPr marL="0" indent="0">
              <a:buNone/>
            </a:pPr>
            <a:r>
              <a:rPr lang="en-US" sz="2400" dirty="0">
                <a:latin typeface="Times New Roman" pitchFamily="18" charset="0"/>
                <a:cs typeface="Times New Roman" pitchFamily="18" charset="0"/>
              </a:rPr>
              <a:t>It is used by substituting infinitives for relative clauses. For example: </a:t>
            </a:r>
          </a:p>
          <a:p>
            <a:pPr>
              <a:buFontTx/>
              <a:buChar char="-"/>
            </a:pPr>
            <a:r>
              <a:rPr lang="en-US" sz="2400" dirty="0">
                <a:latin typeface="Times New Roman" pitchFamily="18" charset="0"/>
                <a:cs typeface="Times New Roman" pitchFamily="18" charset="0"/>
              </a:rPr>
              <a:t>The most difficult thing to bear (the most difficult thing which I had to bear).</a:t>
            </a:r>
          </a:p>
          <a:p>
            <a:r>
              <a:rPr lang="en-US" sz="2400" b="1" dirty="0">
                <a:latin typeface="Times New Roman" pitchFamily="18" charset="0"/>
                <a:cs typeface="Times New Roman" pitchFamily="18" charset="0"/>
              </a:rPr>
              <a:t>Structure and style: </a:t>
            </a:r>
          </a:p>
          <a:p>
            <a:pPr marL="0" indent="0">
              <a:buNone/>
            </a:pPr>
            <a:r>
              <a:rPr lang="en-US" sz="2400" dirty="0">
                <a:latin typeface="Times New Roman" pitchFamily="18" charset="0"/>
                <a:cs typeface="Times New Roman" pitchFamily="18" charset="0"/>
              </a:rPr>
              <a:t>Permission can be used in present and perfect participle tense. For example:</a:t>
            </a:r>
          </a:p>
          <a:p>
            <a:pPr marL="0" indent="0">
              <a:buNone/>
            </a:pPr>
            <a:r>
              <a:rPr lang="en-US" sz="2400" dirty="0">
                <a:latin typeface="Times New Roman" pitchFamily="18" charset="0"/>
                <a:cs typeface="Times New Roman" pitchFamily="18" charset="0"/>
              </a:rPr>
              <a:t>Breathing heavily and clutching my throat, I shouted that I was having a heart- attack.</a:t>
            </a:r>
          </a:p>
          <a:p>
            <a:r>
              <a:rPr lang="en-US" sz="2400" b="1" dirty="0">
                <a:latin typeface="Times New Roman" pitchFamily="18" charset="0"/>
                <a:cs typeface="Times New Roman" pitchFamily="18" charset="0"/>
              </a:rPr>
              <a:t>Topic vocabulary:</a:t>
            </a:r>
          </a:p>
          <a:p>
            <a:pPr marL="0" indent="0">
              <a:buNone/>
            </a:pPr>
            <a:r>
              <a:rPr lang="en-US" sz="2400" dirty="0">
                <a:latin typeface="Times New Roman" pitchFamily="18" charset="0"/>
                <a:cs typeface="Times New Roman" pitchFamily="18" charset="0"/>
              </a:rPr>
              <a:t>It includes some common adjectives about people’s personalities such as bad-tempered and good-natured</a:t>
            </a:r>
          </a:p>
          <a:p>
            <a:pPr marL="0" indent="0" algn="ctr">
              <a:buNone/>
            </a:pPr>
            <a:endParaRPr lang="en-US" dirty="0"/>
          </a:p>
        </p:txBody>
      </p:sp>
      <p:sp>
        <p:nvSpPr>
          <p:cNvPr id="2" name="Rectangle 1"/>
          <p:cNvSpPr/>
          <p:nvPr/>
        </p:nvSpPr>
        <p:spPr>
          <a:xfrm>
            <a:off x="5974813" y="3244334"/>
            <a:ext cx="242374" cy="369332"/>
          </a:xfrm>
          <a:prstGeom prst="rect">
            <a:avLst/>
          </a:prstGeom>
        </p:spPr>
        <p:txBody>
          <a:bodyPr wrap="none">
            <a:spAutoFit/>
          </a:bodyPr>
          <a:lstStyle/>
          <a:p>
            <a:pPr algn="just"/>
            <a:r>
              <a:rPr lang="en-US" dirty="0">
                <a:latin typeface="Times New Roman" pitchFamily="18" charset="0"/>
                <a:cs typeface="Times New Roman" pitchFamily="18" charset="0"/>
              </a:rPr>
              <a:t>.</a:t>
            </a:r>
          </a:p>
        </p:txBody>
      </p:sp>
    </p:spTree>
    <p:extLst>
      <p:ext uri="{BB962C8B-B14F-4D97-AF65-F5344CB8AC3E}">
        <p14:creationId xmlns:p14="http://schemas.microsoft.com/office/powerpoint/2010/main" val="2730919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152400"/>
            <a:ext cx="8686800" cy="6477000"/>
          </a:xfrm>
        </p:spPr>
        <p:txBody>
          <a:bodyPr/>
          <a:lstStyle/>
          <a:p>
            <a:r>
              <a:rPr lang="en-US" b="1" dirty="0">
                <a:latin typeface="Times New Roman" pitchFamily="18" charset="0"/>
                <a:cs typeface="Times New Roman" pitchFamily="18" charset="0"/>
              </a:rPr>
              <a:t>Writing tasks:</a:t>
            </a:r>
          </a:p>
          <a:p>
            <a:pPr marL="0" indent="0" algn="just">
              <a:buNone/>
            </a:pPr>
            <a:r>
              <a:rPr lang="en-US" dirty="0">
                <a:latin typeface="Times New Roman" pitchFamily="18" charset="0"/>
                <a:cs typeface="Times New Roman" pitchFamily="18" charset="0"/>
              </a:rPr>
              <a:t>The student should write a composition about a teacher who once taught by using permission language and character vocabulary that he/she studies in this lesson.</a:t>
            </a:r>
          </a:p>
          <a:p>
            <a:pPr marL="0" indent="0" algn="just">
              <a:buNone/>
            </a:pPr>
            <a:r>
              <a:rPr lang="en-US" dirty="0">
                <a:latin typeface="Times New Roman" pitchFamily="18" charset="0"/>
                <a:cs typeface="Times New Roman" pitchFamily="18" charset="0"/>
              </a:rPr>
              <a:t>Start the composition by these words “one teacher who I will never forget…”</a:t>
            </a:r>
          </a:p>
          <a:p>
            <a:pPr marL="0" indent="0" algn="just">
              <a:buNone/>
            </a:pPr>
            <a:r>
              <a:rPr lang="en-US" dirty="0">
                <a:latin typeface="Times New Roman" pitchFamily="18" charset="0"/>
                <a:cs typeface="Times New Roman" pitchFamily="18" charset="0"/>
              </a:rPr>
              <a:t>The student can talk about one of the following topics:</a:t>
            </a:r>
          </a:p>
          <a:p>
            <a:pPr algn="just">
              <a:buFont typeface="Wingdings" pitchFamily="2" charset="2"/>
              <a:buChar char="q"/>
            </a:pPr>
            <a:r>
              <a:rPr lang="en-US" dirty="0">
                <a:latin typeface="Times New Roman" pitchFamily="18" charset="0"/>
                <a:cs typeface="Times New Roman" pitchFamily="18" charset="0"/>
              </a:rPr>
              <a:t>An unfortunate experience at the customs</a:t>
            </a:r>
          </a:p>
          <a:p>
            <a:pPr algn="just">
              <a:buFont typeface="Wingdings" pitchFamily="2" charset="2"/>
              <a:buChar char="q"/>
            </a:pPr>
            <a:r>
              <a:rPr lang="en-US" dirty="0">
                <a:latin typeface="Times New Roman" pitchFamily="18" charset="0"/>
                <a:cs typeface="Times New Roman" pitchFamily="18" charset="0"/>
              </a:rPr>
              <a:t>A journey that look longer than expected.</a:t>
            </a:r>
          </a:p>
          <a:p>
            <a:pPr algn="just">
              <a:buFont typeface="Wingdings" pitchFamily="2" charset="2"/>
              <a:buChar char="q"/>
            </a:pPr>
            <a:r>
              <a:rPr lang="en-US" dirty="0">
                <a:latin typeface="Times New Roman" pitchFamily="18" charset="0"/>
                <a:cs typeface="Times New Roman" pitchFamily="18" charset="0"/>
              </a:rPr>
              <a:t>The grandmother.</a:t>
            </a:r>
          </a:p>
        </p:txBody>
      </p:sp>
    </p:spTree>
    <p:extLst>
      <p:ext uri="{BB962C8B-B14F-4D97-AF65-F5344CB8AC3E}">
        <p14:creationId xmlns:p14="http://schemas.microsoft.com/office/powerpoint/2010/main" val="12807157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2411</Words>
  <Application>Microsoft Office PowerPoint</Application>
  <PresentationFormat>Widescreen</PresentationFormat>
  <Paragraphs>283</Paragraphs>
  <Slides>26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Andalus</vt:lpstr>
      <vt:lpstr>Arial</vt:lpstr>
      <vt:lpstr>Calibri</vt:lpstr>
      <vt:lpstr>Calibri Light</vt:lpstr>
      <vt:lpstr>Courier New</vt:lpstr>
      <vt:lpstr>Times New Roman</vt:lpstr>
      <vt:lpstr>Wingdings</vt:lpstr>
      <vt:lpstr>Office Theme</vt:lpstr>
      <vt:lpstr>Language skills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skills</dc:title>
  <dc:creator>engy.gaber@fart.bu.edu.eg</dc:creator>
  <cp:lastModifiedBy>engy.gaber@fart.bu.edu.eg</cp:lastModifiedBy>
  <cp:revision>1</cp:revision>
  <dcterms:created xsi:type="dcterms:W3CDTF">2021-01-05T20:38:09Z</dcterms:created>
  <dcterms:modified xsi:type="dcterms:W3CDTF">2021-01-05T20:40:18Z</dcterms:modified>
</cp:coreProperties>
</file>